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1583" r:id="rId3"/>
    <p:sldId id="665" r:id="rId4"/>
    <p:sldId id="1584" r:id="rId5"/>
    <p:sldId id="1585" r:id="rId6"/>
    <p:sldId id="662" r:id="rId7"/>
    <p:sldId id="1587" r:id="rId8"/>
    <p:sldId id="1588" r:id="rId9"/>
    <p:sldId id="670" r:id="rId10"/>
    <p:sldId id="674" r:id="rId11"/>
    <p:sldId id="1565" r:id="rId12"/>
    <p:sldId id="675" r:id="rId13"/>
    <p:sldId id="1590" r:id="rId14"/>
    <p:sldId id="1580" r:id="rId15"/>
    <p:sldId id="1577" r:id="rId16"/>
    <p:sldId id="1579" r:id="rId17"/>
    <p:sldId id="1591" r:id="rId18"/>
    <p:sldId id="1589" r:id="rId19"/>
    <p:sldId id="676" r:id="rId20"/>
    <p:sldId id="1578" r:id="rId21"/>
    <p:sldId id="1581" r:id="rId22"/>
    <p:sldId id="158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8 Phant0m" initials="1P" lastIdx="1" clrIdx="0">
    <p:extLst>
      <p:ext uri="{19B8F6BF-5375-455C-9EA6-DF929625EA0E}">
        <p15:presenceInfo xmlns:p15="http://schemas.microsoft.com/office/powerpoint/2012/main" userId="e80d7078964e3f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3A"/>
    <a:srgbClr val="FF2600"/>
    <a:srgbClr val="AF252A"/>
    <a:srgbClr val="C4C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5" autoAdjust="0"/>
    <p:restoredTop sz="96291"/>
  </p:normalViewPr>
  <p:slideViewPr>
    <p:cSldViewPr snapToGrid="0" showGuides="1">
      <p:cViewPr varScale="1">
        <p:scale>
          <a:sx n="122" d="100"/>
          <a:sy n="122" d="100"/>
        </p:scale>
        <p:origin x="1336" y="192"/>
      </p:cViewPr>
      <p:guideLst>
        <p:guide orient="horz" pos="216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1270168-49C2-4448-8FB9-29E8C0EE7D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12E0CD-F473-E749-ADFD-E8C808BD03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FB456-5228-3743-8F79-56AA1287462B}" type="datetimeFigureOut">
              <a:rPr kumimoji="1" lang="zh-CN" altLang="en-US" smtClean="0"/>
              <a:t>2021/2/5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115A4F-5953-6745-AD4E-3343996891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750C4A-A233-8A4B-BC2A-DC6EDD1CB1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D91E1-33CC-7D4E-9213-EA731B7584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8227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FB66C-5C9A-A440-B644-691BE4A4B766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89A64-D3C5-8B42-9D8A-D972A7B4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0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incremental?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89A64-D3C5-8B42-9D8A-D972A7B482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E6CD3-4F86-4E79-8EDB-CFED29D105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178576"/>
            <a:ext cx="9144000" cy="89217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 altLang="zh-C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xxxx</a:t>
            </a: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80EECB6-FDFE-465C-B2B1-75CCAB1DC6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227536"/>
            <a:ext cx="9144000" cy="805514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zh-CN" altLang="en-US" dirty="0"/>
              <a:t>单击此处编辑母版文本样式</a:t>
            </a:r>
            <a:r>
              <a:rPr lang="en-US" altLang="zh-CN" dirty="0" err="1"/>
              <a:t>abc</a:t>
            </a:r>
            <a:r>
              <a:rPr lang="en-US" altLang="zh-CN" dirty="0"/>
              <a:t> 123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DA3085-EE50-B545-90A4-8792EFA144BA}"/>
              </a:ext>
            </a:extLst>
          </p:cNvPr>
          <p:cNvSpPr/>
          <p:nvPr userDrawn="1"/>
        </p:nvSpPr>
        <p:spPr>
          <a:xfrm>
            <a:off x="3" y="4908890"/>
            <a:ext cx="356135" cy="141989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FBAB78-4B07-224A-A09A-BF022A614FCE}"/>
              </a:ext>
            </a:extLst>
          </p:cNvPr>
          <p:cNvSpPr/>
          <p:nvPr userDrawn="1"/>
        </p:nvSpPr>
        <p:spPr>
          <a:xfrm>
            <a:off x="3" y="5231336"/>
            <a:ext cx="356135" cy="141989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4B3B3-2FE3-2848-8D39-37BD7F89EB83}"/>
              </a:ext>
            </a:extLst>
          </p:cNvPr>
          <p:cNvSpPr/>
          <p:nvPr userDrawn="1"/>
        </p:nvSpPr>
        <p:spPr>
          <a:xfrm>
            <a:off x="3" y="5553782"/>
            <a:ext cx="356135" cy="141989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E2C200-3E36-9C43-97B2-396F62461C95}"/>
              </a:ext>
            </a:extLst>
          </p:cNvPr>
          <p:cNvSpPr/>
          <p:nvPr userDrawn="1"/>
        </p:nvSpPr>
        <p:spPr>
          <a:xfrm>
            <a:off x="3" y="5876228"/>
            <a:ext cx="356135" cy="141989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7BA2BF9-2292-0A4D-954B-DFB432FE583E}"/>
              </a:ext>
            </a:extLst>
          </p:cNvPr>
          <p:cNvSpPr/>
          <p:nvPr userDrawn="1"/>
        </p:nvSpPr>
        <p:spPr>
          <a:xfrm>
            <a:off x="3" y="6198674"/>
            <a:ext cx="356135" cy="141989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4" name="日期占位符 23">
            <a:extLst>
              <a:ext uri="{FF2B5EF4-FFF2-40B4-BE49-F238E27FC236}">
                <a16:creationId xmlns:a16="http://schemas.microsoft.com/office/drawing/2014/main" id="{08779E19-A2A7-8E47-9F92-B91C65854B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8AEDB05-4C83-FD42-B315-ABC830F23025}" type="datetime1">
              <a:rPr lang="zh-CN" altLang="en-US" smtClean="0"/>
              <a:pPr/>
              <a:t>2021/2/5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9C31E4A1-9E44-834E-BD2F-8A8F927BD9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E8A75B0-FBF5-AF45-958E-07018C800EF5}"/>
              </a:ext>
            </a:extLst>
          </p:cNvPr>
          <p:cNvSpPr/>
          <p:nvPr userDrawn="1"/>
        </p:nvSpPr>
        <p:spPr>
          <a:xfrm>
            <a:off x="4004668" y="6385028"/>
            <a:ext cx="8531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RuiYun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Lab</a:t>
            </a:r>
            <a:endParaRPr lang="zh-CN" altLang="en-US" sz="105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A0C141A-AB3A-E84F-B696-E8C25226E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2" y="181171"/>
            <a:ext cx="2930206" cy="9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4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14961AB-5696-954F-BFBE-CF9E33F82AF7}"/>
              </a:ext>
            </a:extLst>
          </p:cNvPr>
          <p:cNvGrpSpPr/>
          <p:nvPr userDrawn="1"/>
        </p:nvGrpSpPr>
        <p:grpSpPr>
          <a:xfrm>
            <a:off x="-1" y="5"/>
            <a:ext cx="9144000" cy="823783"/>
            <a:chOff x="0" y="1"/>
            <a:chExt cx="12192000" cy="82378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8DA1C63-27CA-DF4F-8F37-B8ECD99F8042}"/>
                </a:ext>
              </a:extLst>
            </p:cNvPr>
            <p:cNvGrpSpPr/>
            <p:nvPr userDrawn="1"/>
          </p:nvGrpSpPr>
          <p:grpSpPr>
            <a:xfrm>
              <a:off x="3726155" y="1"/>
              <a:ext cx="8465845" cy="808698"/>
              <a:chOff x="2794616" y="11651"/>
              <a:chExt cx="6349384" cy="808698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C6BCC8C-B5B4-EB4D-88FA-BF90630F887A}"/>
                  </a:ext>
                </a:extLst>
              </p:cNvPr>
              <p:cNvSpPr/>
              <p:nvPr userDrawn="1"/>
            </p:nvSpPr>
            <p:spPr>
              <a:xfrm>
                <a:off x="2794616" y="11651"/>
                <a:ext cx="6349384" cy="775765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3708D3C-FF79-234A-AC72-12D014EBE8DE}"/>
                  </a:ext>
                </a:extLst>
              </p:cNvPr>
              <p:cNvSpPr/>
              <p:nvPr userDrawn="1"/>
            </p:nvSpPr>
            <p:spPr>
              <a:xfrm>
                <a:off x="2794617" y="724370"/>
                <a:ext cx="6349383" cy="95979"/>
              </a:xfrm>
              <a:prstGeom prst="rect">
                <a:avLst/>
              </a:prstGeom>
              <a:solidFill>
                <a:srgbClr val="C4C3C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19E6E75-9A36-154E-803F-52CF356B8E1A}"/>
                </a:ext>
              </a:extLst>
            </p:cNvPr>
            <p:cNvGrpSpPr/>
            <p:nvPr userDrawn="1"/>
          </p:nvGrpSpPr>
          <p:grpSpPr>
            <a:xfrm>
              <a:off x="0" y="1"/>
              <a:ext cx="450337" cy="823783"/>
              <a:chOff x="-3" y="0"/>
              <a:chExt cx="337753" cy="823783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350D5FF-7E0F-A14C-B3CB-42C57ECCDCB7}"/>
                  </a:ext>
                </a:extLst>
              </p:cNvPr>
              <p:cNvSpPr/>
              <p:nvPr userDrawn="1"/>
            </p:nvSpPr>
            <p:spPr>
              <a:xfrm>
                <a:off x="-3" y="0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F6F8879-5746-A244-8EE7-855C84183B03}"/>
                  </a:ext>
                </a:extLst>
              </p:cNvPr>
              <p:cNvSpPr/>
              <p:nvPr userDrawn="1"/>
            </p:nvSpPr>
            <p:spPr>
              <a:xfrm>
                <a:off x="-3" y="172994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B5D4ADE-71A9-184E-A77C-07FDBAC8A573}"/>
                  </a:ext>
                </a:extLst>
              </p:cNvPr>
              <p:cNvSpPr/>
              <p:nvPr userDrawn="1"/>
            </p:nvSpPr>
            <p:spPr>
              <a:xfrm>
                <a:off x="-3" y="354226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71FC97A-7AEF-1C46-8306-B21AC7A12CC4}"/>
                  </a:ext>
                </a:extLst>
              </p:cNvPr>
              <p:cNvSpPr/>
              <p:nvPr userDrawn="1"/>
            </p:nvSpPr>
            <p:spPr>
              <a:xfrm>
                <a:off x="-3" y="551934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6306B9-C558-774B-8E57-51A5418364D4}"/>
                  </a:ext>
                </a:extLst>
              </p:cNvPr>
              <p:cNvSpPr/>
              <p:nvPr userDrawn="1"/>
            </p:nvSpPr>
            <p:spPr>
              <a:xfrm>
                <a:off x="-3" y="733167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1024353" y="3119447"/>
            <a:ext cx="7095298" cy="214829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123 times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F20881B-6543-6C44-8110-8997744DEE34}" type="datetime1">
              <a:rPr lang="zh-CN" altLang="en-US" smtClean="0"/>
              <a:pPr/>
              <a:t>2021/2/5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EB5AFA7-F089-5D4E-A700-A339438DBA15}"/>
              </a:ext>
            </a:extLst>
          </p:cNvPr>
          <p:cNvSpPr>
            <a:spLocks noGrp="1"/>
          </p:cNvSpPr>
          <p:nvPr userDrawn="1">
            <p:ph type="body" idx="14" hasCustomPrompt="1"/>
          </p:nvPr>
        </p:nvSpPr>
        <p:spPr>
          <a:xfrm>
            <a:off x="1024353" y="1283736"/>
            <a:ext cx="7095298" cy="146489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样式 </a:t>
            </a:r>
            <a:r>
              <a:rPr lang="en-US" altLang="zh-CN" dirty="0"/>
              <a:t>123abc</a:t>
            </a:r>
            <a:endParaRPr lang="zh-CN" alt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6F06519-C01D-AB49-9B41-2DEAE056850E}"/>
              </a:ext>
            </a:extLst>
          </p:cNvPr>
          <p:cNvSpPr>
            <a:spLocks noGrp="1"/>
          </p:cNvSpPr>
          <p:nvPr userDrawn="1">
            <p:ph type="body" idx="15" hasCustomPrompt="1"/>
          </p:nvPr>
        </p:nvSpPr>
        <p:spPr>
          <a:xfrm>
            <a:off x="833024" y="5574270"/>
            <a:ext cx="7477953" cy="718251"/>
          </a:xfrm>
          <a:ln>
            <a:solidFill>
              <a:schemeClr val="accent2"/>
            </a:solidFill>
            <a:prstDash val="dash"/>
          </a:ln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Fan, Bin, et al. "Cuckoo filter: Practically better than bloom." Proceedings of the 10th ACM International on Conference on emerging Networking Experiments and Technologies. 2014.</a:t>
            </a:r>
            <a:endParaRPr lang="zh-CN" alt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6950EA29-C84D-F446-8E32-533483BEE27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794617" y="0"/>
            <a:ext cx="6349387" cy="719442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abc</a:t>
            </a:r>
            <a:r>
              <a:rPr lang="en-US" altLang="zh-CN" dirty="0"/>
              <a:t>123</a:t>
            </a:r>
            <a:r>
              <a:rPr lang="zh-CN" altLang="en-US" dirty="0"/>
              <a:t>样式</a:t>
            </a:r>
            <a:endParaRPr 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FB4012F-EED9-3A44-A2C0-AA6697024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4" y="24790"/>
            <a:ext cx="2349377" cy="7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BDE58D6F-458B-294D-9745-1810592111F4}"/>
              </a:ext>
            </a:extLst>
          </p:cNvPr>
          <p:cNvGrpSpPr/>
          <p:nvPr userDrawn="1"/>
        </p:nvGrpSpPr>
        <p:grpSpPr>
          <a:xfrm>
            <a:off x="-1" y="5"/>
            <a:ext cx="9144000" cy="823783"/>
            <a:chOff x="0" y="1"/>
            <a:chExt cx="12192000" cy="82378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3B3BA85-C730-164C-84BA-FBCE9E562FA6}"/>
                </a:ext>
              </a:extLst>
            </p:cNvPr>
            <p:cNvGrpSpPr/>
            <p:nvPr userDrawn="1"/>
          </p:nvGrpSpPr>
          <p:grpSpPr>
            <a:xfrm>
              <a:off x="3726155" y="1"/>
              <a:ext cx="8465845" cy="808698"/>
              <a:chOff x="2794616" y="11651"/>
              <a:chExt cx="6349384" cy="80869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FE43423-8177-A148-A89F-4B00F49DD349}"/>
                  </a:ext>
                </a:extLst>
              </p:cNvPr>
              <p:cNvSpPr/>
              <p:nvPr userDrawn="1"/>
            </p:nvSpPr>
            <p:spPr>
              <a:xfrm>
                <a:off x="2794616" y="11651"/>
                <a:ext cx="6349384" cy="775765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3D4C7E-7A2D-224F-AC93-8F16A15872B7}"/>
                  </a:ext>
                </a:extLst>
              </p:cNvPr>
              <p:cNvSpPr/>
              <p:nvPr userDrawn="1"/>
            </p:nvSpPr>
            <p:spPr>
              <a:xfrm>
                <a:off x="2794617" y="724370"/>
                <a:ext cx="6349383" cy="95979"/>
              </a:xfrm>
              <a:prstGeom prst="rect">
                <a:avLst/>
              </a:prstGeom>
              <a:solidFill>
                <a:srgbClr val="C4C3C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EA2F53E-E456-CE4D-A52A-90E0157D97CA}"/>
                </a:ext>
              </a:extLst>
            </p:cNvPr>
            <p:cNvGrpSpPr/>
            <p:nvPr userDrawn="1"/>
          </p:nvGrpSpPr>
          <p:grpSpPr>
            <a:xfrm>
              <a:off x="0" y="1"/>
              <a:ext cx="450337" cy="823783"/>
              <a:chOff x="-3" y="0"/>
              <a:chExt cx="337753" cy="823783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BC41515-8FDE-414D-9177-CAE38E77AA77}"/>
                  </a:ext>
                </a:extLst>
              </p:cNvPr>
              <p:cNvSpPr/>
              <p:nvPr userDrawn="1"/>
            </p:nvSpPr>
            <p:spPr>
              <a:xfrm>
                <a:off x="-3" y="0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13CCCC4-C151-F54E-8DB9-199DCB528470}"/>
                  </a:ext>
                </a:extLst>
              </p:cNvPr>
              <p:cNvSpPr/>
              <p:nvPr userDrawn="1"/>
            </p:nvSpPr>
            <p:spPr>
              <a:xfrm>
                <a:off x="-3" y="172994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879D45F5-1642-5245-8FEF-0AB66B878486}"/>
                  </a:ext>
                </a:extLst>
              </p:cNvPr>
              <p:cNvSpPr/>
              <p:nvPr userDrawn="1"/>
            </p:nvSpPr>
            <p:spPr>
              <a:xfrm>
                <a:off x="-3" y="354226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CC83DC5-4A8B-DB44-BFD7-987F174C09D8}"/>
                  </a:ext>
                </a:extLst>
              </p:cNvPr>
              <p:cNvSpPr/>
              <p:nvPr userDrawn="1"/>
            </p:nvSpPr>
            <p:spPr>
              <a:xfrm>
                <a:off x="-3" y="551934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4F0D0A08-00DA-7A45-8FD1-61B02188B09F}"/>
                  </a:ext>
                </a:extLst>
              </p:cNvPr>
              <p:cNvSpPr/>
              <p:nvPr userDrawn="1"/>
            </p:nvSpPr>
            <p:spPr>
              <a:xfrm>
                <a:off x="-3" y="733167"/>
                <a:ext cx="337753" cy="90616"/>
              </a:xfrm>
              <a:prstGeom prst="rect">
                <a:avLst/>
              </a:prstGeom>
              <a:solidFill>
                <a:srgbClr val="AF252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36C3CB7-A29B-F742-AFD3-CD2242CBD214}" type="datetime1">
              <a:rPr lang="zh-CN" altLang="en-US" smtClean="0"/>
              <a:pPr/>
              <a:t>2021/2/5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F83E5A2-2A6F-384A-B9A3-CE680EFFC014}"/>
              </a:ext>
            </a:extLst>
          </p:cNvPr>
          <p:cNvGrpSpPr/>
          <p:nvPr userDrawn="1"/>
        </p:nvGrpSpPr>
        <p:grpSpPr>
          <a:xfrm>
            <a:off x="2794617" y="1"/>
            <a:ext cx="6349384" cy="808698"/>
            <a:chOff x="2794616" y="11651"/>
            <a:chExt cx="6349384" cy="808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B9E1078-F5FF-244C-8C74-2309D3F060B1}"/>
                </a:ext>
              </a:extLst>
            </p:cNvPr>
            <p:cNvSpPr/>
            <p:nvPr userDrawn="1"/>
          </p:nvSpPr>
          <p:spPr>
            <a:xfrm>
              <a:off x="2794616" y="11651"/>
              <a:ext cx="6349384" cy="775765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66CC7A-2417-1545-9BE6-37C5C6BDE3C6}"/>
                </a:ext>
              </a:extLst>
            </p:cNvPr>
            <p:cNvSpPr/>
            <p:nvPr userDrawn="1"/>
          </p:nvSpPr>
          <p:spPr>
            <a:xfrm>
              <a:off x="2794617" y="724370"/>
              <a:ext cx="6349383" cy="95979"/>
            </a:xfrm>
            <a:prstGeom prst="rect">
              <a:avLst/>
            </a:prstGeom>
            <a:solidFill>
              <a:srgbClr val="C4C3C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4B701BB0-3D65-F245-91A3-7A9E6AA2D50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794617" y="0"/>
            <a:ext cx="6349387" cy="719442"/>
          </a:xfrm>
        </p:spPr>
        <p:txBody>
          <a:bodyPr/>
          <a:lstStyle>
            <a:lvl1pPr algn="r">
              <a:defRPr sz="270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abc</a:t>
            </a:r>
            <a:r>
              <a:rPr lang="en-US" altLang="zh-CN" dirty="0"/>
              <a:t>123</a:t>
            </a:r>
            <a:r>
              <a:rPr lang="zh-CN" altLang="en-US" dirty="0"/>
              <a:t>样式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F598E4-96C3-3E4B-B450-BCDEB667FFCA}"/>
              </a:ext>
            </a:extLst>
          </p:cNvPr>
          <p:cNvSpPr/>
          <p:nvPr userDrawn="1"/>
        </p:nvSpPr>
        <p:spPr>
          <a:xfrm>
            <a:off x="4004668" y="6385028"/>
            <a:ext cx="8531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RuiYun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Lab</a:t>
            </a:r>
            <a:endParaRPr lang="zh-CN" altLang="en-US" sz="105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9F77BD1-C795-FE44-80F8-55199C6CE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4" y="24790"/>
            <a:ext cx="2349377" cy="7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5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0">
            <a:extLst>
              <a:ext uri="{FF2B5EF4-FFF2-40B4-BE49-F238E27FC236}">
                <a16:creationId xmlns:a16="http://schemas.microsoft.com/office/drawing/2014/main" id="{81874EE5-D2EC-7D4E-9791-D7FA20C6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931" y="1973564"/>
            <a:ext cx="6137964" cy="704035"/>
          </a:xfrm>
          <a:prstGeom prst="rect">
            <a:avLst/>
          </a:prstGeom>
          <a:gradFill rotWithShape="1">
            <a:gsLst>
              <a:gs pos="0">
                <a:srgbClr val="F1F1F1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B2B2B2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100" i="1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177D96CF-E51A-754F-BD44-D82A0B78FFC8}"/>
              </a:ext>
            </a:extLst>
          </p:cNvPr>
          <p:cNvGrpSpPr/>
          <p:nvPr/>
        </p:nvGrpSpPr>
        <p:grpSpPr bwMode="auto">
          <a:xfrm rot="10800000">
            <a:off x="1360900" y="1787346"/>
            <a:ext cx="736067" cy="947408"/>
            <a:chOff x="-29" y="-28"/>
            <a:chExt cx="1649" cy="164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84932B7-4D3D-7540-A6C7-A3E030AACC4D}"/>
                </a:ext>
              </a:extLst>
            </p:cNvPr>
            <p:cNvGrpSpPr/>
            <p:nvPr/>
          </p:nvGrpSpPr>
          <p:grpSpPr bwMode="auto">
            <a:xfrm>
              <a:off x="-29" y="-28"/>
              <a:ext cx="1649" cy="1641"/>
              <a:chOff x="-21" y="-20"/>
              <a:chExt cx="1178" cy="1172"/>
            </a:xfrm>
          </p:grpSpPr>
          <p:grpSp>
            <p:nvGrpSpPr>
              <p:cNvPr id="48" name="Group 45">
                <a:extLst>
                  <a:ext uri="{FF2B5EF4-FFF2-40B4-BE49-F238E27FC236}">
                    <a16:creationId xmlns:a16="http://schemas.microsoft.com/office/drawing/2014/main" id="{A1495AA1-E6CC-524E-98CA-DB48A9B38587}"/>
                  </a:ext>
                </a:extLst>
              </p:cNvPr>
              <p:cNvGrpSpPr/>
              <p:nvPr/>
            </p:nvGrpSpPr>
            <p:grpSpPr bwMode="auto">
              <a:xfrm rot="10800000">
                <a:off x="-21" y="-20"/>
                <a:ext cx="1178" cy="1172"/>
                <a:chOff x="0" y="0"/>
                <a:chExt cx="822960" cy="816864"/>
              </a:xfrm>
            </p:grpSpPr>
            <p:pic>
              <p:nvPicPr>
                <p:cNvPr id="50" name="Oval 33">
                  <a:extLst>
                    <a:ext uri="{FF2B5EF4-FFF2-40B4-BE49-F238E27FC236}">
                      <a16:creationId xmlns:a16="http://schemas.microsoft.com/office/drawing/2014/main" id="{5B7B03A8-F57C-1C49-BD16-1897F4AEDDA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22960" cy="816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" name="Text Box 47">
                  <a:extLst>
                    <a:ext uri="{FF2B5EF4-FFF2-40B4-BE49-F238E27FC236}">
                      <a16:creationId xmlns:a16="http://schemas.microsoft.com/office/drawing/2014/main" id="{366C6C6C-0A90-6E45-8F99-543CAF4AC3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0800000">
                  <a:off x="130911" y="128160"/>
                  <a:ext cx="561266" cy="559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1350" i="1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9" name="Oval 34">
                <a:extLst>
                  <a:ext uri="{FF2B5EF4-FFF2-40B4-BE49-F238E27FC236}">
                    <a16:creationId xmlns:a16="http://schemas.microsoft.com/office/drawing/2014/main" id="{94C6B675-440D-834A-AAF0-302086562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solidFill>
                <a:srgbClr val="B0252A"/>
              </a:solidFill>
              <a:ln w="9525">
                <a:solidFill>
                  <a:srgbClr val="B2B2B2"/>
                </a:solidFill>
                <a:round/>
              </a:ln>
            </p:spPr>
            <p:txBody>
              <a:bodyPr rot="10800000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 i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46" name="未知">
              <a:extLst>
                <a:ext uri="{FF2B5EF4-FFF2-40B4-BE49-F238E27FC236}">
                  <a16:creationId xmlns:a16="http://schemas.microsoft.com/office/drawing/2014/main" id="{17E93496-320F-FB41-B742-10674F048A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390" y="490"/>
              <a:ext cx="606" cy="1210"/>
            </a:xfrm>
            <a:custGeom>
              <a:avLst/>
              <a:gdLst>
                <a:gd name="T0" fmla="*/ 2147483647 w 174"/>
                <a:gd name="T1" fmla="*/ 0 h 348"/>
                <a:gd name="T2" fmla="*/ 0 w 174"/>
                <a:gd name="T3" fmla="*/ 2147483647 h 348"/>
                <a:gd name="T4" fmla="*/ 2147483647 w 174"/>
                <a:gd name="T5" fmla="*/ 2147483647 h 348"/>
                <a:gd name="T6" fmla="*/ 2147483647 w 174"/>
                <a:gd name="T7" fmla="*/ 2147483647 h 348"/>
                <a:gd name="T8" fmla="*/ 2147483647 w 174"/>
                <a:gd name="T9" fmla="*/ 0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348"/>
                <a:gd name="T17" fmla="*/ 174 w 174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25998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350"/>
            </a:p>
          </p:txBody>
        </p:sp>
        <p:sp>
          <p:nvSpPr>
            <p:cNvPr id="47" name="未知">
              <a:extLst>
                <a:ext uri="{FF2B5EF4-FFF2-40B4-BE49-F238E27FC236}">
                  <a16:creationId xmlns:a16="http://schemas.microsoft.com/office/drawing/2014/main" id="{429493D6-B1F8-504E-B393-93100C28BD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8" y="-113"/>
              <a:ext cx="606" cy="1210"/>
            </a:xfrm>
            <a:custGeom>
              <a:avLst/>
              <a:gdLst>
                <a:gd name="T0" fmla="*/ 2147483647 w 174"/>
                <a:gd name="T1" fmla="*/ 0 h 348"/>
                <a:gd name="T2" fmla="*/ 0 w 174"/>
                <a:gd name="T3" fmla="*/ 2147483647 h 348"/>
                <a:gd name="T4" fmla="*/ 2147483647 w 174"/>
                <a:gd name="T5" fmla="*/ 2147483647 h 348"/>
                <a:gd name="T6" fmla="*/ 2147483647 w 174"/>
                <a:gd name="T7" fmla="*/ 2147483647 h 348"/>
                <a:gd name="T8" fmla="*/ 2147483647 w 174"/>
                <a:gd name="T9" fmla="*/ 0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348"/>
                <a:gd name="T17" fmla="*/ 174 w 174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350"/>
            </a:p>
          </p:txBody>
        </p:sp>
      </p:grpSp>
      <p:sp>
        <p:nvSpPr>
          <p:cNvPr id="44" name="Rectangle 38">
            <a:extLst>
              <a:ext uri="{FF2B5EF4-FFF2-40B4-BE49-F238E27FC236}">
                <a16:creationId xmlns:a16="http://schemas.microsoft.com/office/drawing/2014/main" id="{43ADC792-E83D-BE4A-87BC-E0AE3B68D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900" y="1787346"/>
            <a:ext cx="736067" cy="94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700" b="1" dirty="0">
                <a:solidFill>
                  <a:srgbClr val="FFFF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F2CEB35-8214-5D49-AC6C-A124F7245931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28650" y="6356357"/>
            <a:ext cx="2057400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DB263D-0930-D743-A018-B063FCE3D146}" type="datetime1">
              <a:rPr lang="zh-CN" altLang="en-US" smtClean="0"/>
              <a:pPr/>
              <a:t>2021/2/5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0497F5-D96B-2B43-9B13-D868E3428A8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457950" y="6356357"/>
            <a:ext cx="2057400" cy="365125"/>
          </a:xfrm>
        </p:spPr>
        <p:txBody>
          <a:bodyPr/>
          <a:lstStyle/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AD28EB9-1DF2-1045-9172-8B0F6311F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931" y="3069584"/>
            <a:ext cx="6137964" cy="704035"/>
          </a:xfrm>
          <a:prstGeom prst="rect">
            <a:avLst/>
          </a:prstGeom>
          <a:gradFill rotWithShape="1">
            <a:gsLst>
              <a:gs pos="0">
                <a:srgbClr val="F1F1F1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B2B2B2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100" i="1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5" name="Rectangle 30">
            <a:extLst>
              <a:ext uri="{FF2B5EF4-FFF2-40B4-BE49-F238E27FC236}">
                <a16:creationId xmlns:a16="http://schemas.microsoft.com/office/drawing/2014/main" id="{BE208F08-E765-6748-A694-B3832E330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931" y="4221369"/>
            <a:ext cx="6137964" cy="704035"/>
          </a:xfrm>
          <a:prstGeom prst="rect">
            <a:avLst/>
          </a:prstGeom>
          <a:gradFill rotWithShape="1">
            <a:gsLst>
              <a:gs pos="0">
                <a:srgbClr val="F1F1F1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B2B2B2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100" i="1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810196-1548-BE48-8723-1CE6812334CE}"/>
              </a:ext>
            </a:extLst>
          </p:cNvPr>
          <p:cNvSpPr/>
          <p:nvPr userDrawn="1"/>
        </p:nvSpPr>
        <p:spPr>
          <a:xfrm>
            <a:off x="2794620" y="-1"/>
            <a:ext cx="6349384" cy="775765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817EF3-2612-FA4C-80B7-6DAB8DCAFE6D}"/>
              </a:ext>
            </a:extLst>
          </p:cNvPr>
          <p:cNvSpPr/>
          <p:nvPr userDrawn="1"/>
        </p:nvSpPr>
        <p:spPr>
          <a:xfrm>
            <a:off x="2794619" y="719446"/>
            <a:ext cx="6349383" cy="95979"/>
          </a:xfrm>
          <a:prstGeom prst="rect">
            <a:avLst/>
          </a:prstGeom>
          <a:solidFill>
            <a:srgbClr val="C4C3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8" name="文本占位符 97">
            <a:extLst>
              <a:ext uri="{FF2B5EF4-FFF2-40B4-BE49-F238E27FC236}">
                <a16:creationId xmlns:a16="http://schemas.microsoft.com/office/drawing/2014/main" id="{8C08C46D-A35F-154C-BAA8-14DC2F21AB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569475" y="2045975"/>
            <a:ext cx="4958337" cy="5590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kumimoji="1" lang="en-US" altLang="zh-CN" dirty="0"/>
              <a:t>##</a:t>
            </a:r>
            <a:r>
              <a:rPr kumimoji="1" lang="en-US" altLang="zh-CN" dirty="0" err="1"/>
              <a:t>abc</a:t>
            </a:r>
            <a:r>
              <a:rPr kumimoji="1" lang="zh-CN" altLang="en-US" dirty="0"/>
              <a:t>样式</a:t>
            </a:r>
          </a:p>
        </p:txBody>
      </p:sp>
      <p:sp>
        <p:nvSpPr>
          <p:cNvPr id="100" name="文本占位符 97">
            <a:extLst>
              <a:ext uri="{FF2B5EF4-FFF2-40B4-BE49-F238E27FC236}">
                <a16:creationId xmlns:a16="http://schemas.microsoft.com/office/drawing/2014/main" id="{DCF54D94-1E4F-554A-B3DE-04956D6ECE05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2569475" y="3141511"/>
            <a:ext cx="4958337" cy="5590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kumimoji="1" lang="en-US" altLang="zh-CN" dirty="0"/>
              <a:t>##</a:t>
            </a:r>
            <a:r>
              <a:rPr kumimoji="1" lang="en-US" altLang="zh-CN" dirty="0" err="1"/>
              <a:t>abc</a:t>
            </a:r>
            <a:r>
              <a:rPr kumimoji="1" lang="zh-CN" altLang="en-US" dirty="0"/>
              <a:t>样式</a:t>
            </a:r>
          </a:p>
        </p:txBody>
      </p:sp>
      <p:sp>
        <p:nvSpPr>
          <p:cNvPr id="101" name="文本占位符 97">
            <a:extLst>
              <a:ext uri="{FF2B5EF4-FFF2-40B4-BE49-F238E27FC236}">
                <a16:creationId xmlns:a16="http://schemas.microsoft.com/office/drawing/2014/main" id="{5AA58AD7-7CE8-1444-80CC-D51795EC2A7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2569475" y="4293780"/>
            <a:ext cx="4958337" cy="5590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kumimoji="1" lang="en-US" altLang="zh-CN" dirty="0"/>
              <a:t>##</a:t>
            </a:r>
            <a:r>
              <a:rPr kumimoji="1" lang="en-US" altLang="zh-CN" dirty="0" err="1"/>
              <a:t>abc</a:t>
            </a:r>
            <a:r>
              <a:rPr kumimoji="1" lang="zh-CN" altLang="en-US" dirty="0"/>
              <a:t>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710A8C-328F-944B-858F-4A32ED93D479}"/>
              </a:ext>
            </a:extLst>
          </p:cNvPr>
          <p:cNvSpPr/>
          <p:nvPr userDrawn="1"/>
        </p:nvSpPr>
        <p:spPr>
          <a:xfrm>
            <a:off x="4004668" y="6385028"/>
            <a:ext cx="8531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RuiYun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Lab</a:t>
            </a:r>
            <a:endParaRPr lang="zh-CN" altLang="en-US" sz="105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6241C6-ACF8-814C-9820-9E8DE901C7E1}"/>
              </a:ext>
            </a:extLst>
          </p:cNvPr>
          <p:cNvSpPr txBox="1"/>
          <p:nvPr userDrawn="1"/>
        </p:nvSpPr>
        <p:spPr>
          <a:xfrm>
            <a:off x="6795436" y="11786"/>
            <a:ext cx="23485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7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6C941FD9-FDC8-294A-9268-B7CE155D5BAF}"/>
              </a:ext>
            </a:extLst>
          </p:cNvPr>
          <p:cNvGrpSpPr/>
          <p:nvPr userDrawn="1"/>
        </p:nvGrpSpPr>
        <p:grpSpPr bwMode="auto">
          <a:xfrm rot="10800000">
            <a:off x="1360900" y="2953479"/>
            <a:ext cx="736067" cy="947408"/>
            <a:chOff x="-29" y="-28"/>
            <a:chExt cx="1649" cy="1641"/>
          </a:xfrm>
        </p:grpSpPr>
        <p:grpSp>
          <p:nvGrpSpPr>
            <p:cNvPr id="75" name="Group 44">
              <a:extLst>
                <a:ext uri="{FF2B5EF4-FFF2-40B4-BE49-F238E27FC236}">
                  <a16:creationId xmlns:a16="http://schemas.microsoft.com/office/drawing/2014/main" id="{EA20A195-D276-BE42-8E81-614D0553F198}"/>
                </a:ext>
              </a:extLst>
            </p:cNvPr>
            <p:cNvGrpSpPr/>
            <p:nvPr/>
          </p:nvGrpSpPr>
          <p:grpSpPr bwMode="auto">
            <a:xfrm>
              <a:off x="-29" y="-28"/>
              <a:ext cx="1649" cy="1641"/>
              <a:chOff x="-21" y="-20"/>
              <a:chExt cx="1178" cy="1172"/>
            </a:xfrm>
          </p:grpSpPr>
          <p:grpSp>
            <p:nvGrpSpPr>
              <p:cNvPr id="78" name="Group 45">
                <a:extLst>
                  <a:ext uri="{FF2B5EF4-FFF2-40B4-BE49-F238E27FC236}">
                    <a16:creationId xmlns:a16="http://schemas.microsoft.com/office/drawing/2014/main" id="{F0F630EE-7E1D-E14B-B83E-8D41DBAA691A}"/>
                  </a:ext>
                </a:extLst>
              </p:cNvPr>
              <p:cNvGrpSpPr/>
              <p:nvPr/>
            </p:nvGrpSpPr>
            <p:grpSpPr bwMode="auto">
              <a:xfrm rot="10800000">
                <a:off x="-21" y="-20"/>
                <a:ext cx="1178" cy="1172"/>
                <a:chOff x="0" y="0"/>
                <a:chExt cx="822960" cy="816864"/>
              </a:xfrm>
            </p:grpSpPr>
            <p:pic>
              <p:nvPicPr>
                <p:cNvPr id="80" name="Oval 33">
                  <a:extLst>
                    <a:ext uri="{FF2B5EF4-FFF2-40B4-BE49-F238E27FC236}">
                      <a16:creationId xmlns:a16="http://schemas.microsoft.com/office/drawing/2014/main" id="{21FA2447-7DC3-154E-9442-18E789E13FE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22960" cy="816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1" name="Text Box 47">
                  <a:extLst>
                    <a:ext uri="{FF2B5EF4-FFF2-40B4-BE49-F238E27FC236}">
                      <a16:creationId xmlns:a16="http://schemas.microsoft.com/office/drawing/2014/main" id="{E72DACBF-9BD9-B549-B993-E73F8067AA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0800000">
                  <a:off x="130911" y="128160"/>
                  <a:ext cx="561266" cy="559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1350" i="1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79" name="Oval 34">
                <a:extLst>
                  <a:ext uri="{FF2B5EF4-FFF2-40B4-BE49-F238E27FC236}">
                    <a16:creationId xmlns:a16="http://schemas.microsoft.com/office/drawing/2014/main" id="{47AF9D79-0720-3841-A5BC-517FB5736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solidFill>
                <a:srgbClr val="B0252A"/>
              </a:solidFill>
              <a:ln w="9525">
                <a:solidFill>
                  <a:srgbClr val="B2B2B2"/>
                </a:solidFill>
                <a:round/>
              </a:ln>
            </p:spPr>
            <p:txBody>
              <a:bodyPr rot="10800000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 i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76" name="未知">
              <a:extLst>
                <a:ext uri="{FF2B5EF4-FFF2-40B4-BE49-F238E27FC236}">
                  <a16:creationId xmlns:a16="http://schemas.microsoft.com/office/drawing/2014/main" id="{0BC4272E-129F-5C4E-9518-2B5D4778A0E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390" y="490"/>
              <a:ext cx="606" cy="1210"/>
            </a:xfrm>
            <a:custGeom>
              <a:avLst/>
              <a:gdLst>
                <a:gd name="T0" fmla="*/ 2147483647 w 174"/>
                <a:gd name="T1" fmla="*/ 0 h 348"/>
                <a:gd name="T2" fmla="*/ 0 w 174"/>
                <a:gd name="T3" fmla="*/ 2147483647 h 348"/>
                <a:gd name="T4" fmla="*/ 2147483647 w 174"/>
                <a:gd name="T5" fmla="*/ 2147483647 h 348"/>
                <a:gd name="T6" fmla="*/ 2147483647 w 174"/>
                <a:gd name="T7" fmla="*/ 2147483647 h 348"/>
                <a:gd name="T8" fmla="*/ 2147483647 w 174"/>
                <a:gd name="T9" fmla="*/ 0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348"/>
                <a:gd name="T17" fmla="*/ 174 w 174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25998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350"/>
            </a:p>
          </p:txBody>
        </p:sp>
        <p:sp>
          <p:nvSpPr>
            <p:cNvPr id="77" name="未知">
              <a:extLst>
                <a:ext uri="{FF2B5EF4-FFF2-40B4-BE49-F238E27FC236}">
                  <a16:creationId xmlns:a16="http://schemas.microsoft.com/office/drawing/2014/main" id="{1ADF5BDD-69AB-0142-9D6F-8530E39FE3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8" y="-113"/>
              <a:ext cx="606" cy="1210"/>
            </a:xfrm>
            <a:custGeom>
              <a:avLst/>
              <a:gdLst>
                <a:gd name="T0" fmla="*/ 2147483647 w 174"/>
                <a:gd name="T1" fmla="*/ 0 h 348"/>
                <a:gd name="T2" fmla="*/ 0 w 174"/>
                <a:gd name="T3" fmla="*/ 2147483647 h 348"/>
                <a:gd name="T4" fmla="*/ 2147483647 w 174"/>
                <a:gd name="T5" fmla="*/ 2147483647 h 348"/>
                <a:gd name="T6" fmla="*/ 2147483647 w 174"/>
                <a:gd name="T7" fmla="*/ 2147483647 h 348"/>
                <a:gd name="T8" fmla="*/ 2147483647 w 174"/>
                <a:gd name="T9" fmla="*/ 0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348"/>
                <a:gd name="T17" fmla="*/ 174 w 174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350"/>
            </a:p>
          </p:txBody>
        </p:sp>
      </p:grpSp>
      <p:sp>
        <p:nvSpPr>
          <p:cNvPr id="56" name="Rectangle 38">
            <a:extLst>
              <a:ext uri="{FF2B5EF4-FFF2-40B4-BE49-F238E27FC236}">
                <a16:creationId xmlns:a16="http://schemas.microsoft.com/office/drawing/2014/main" id="{4C0D6A2B-A62C-0B4C-A66C-92E5664A4E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0900" y="3013814"/>
            <a:ext cx="736067" cy="81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700" b="1" dirty="0">
                <a:solidFill>
                  <a:srgbClr val="FFFF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</a:p>
        </p:txBody>
      </p:sp>
      <p:grpSp>
        <p:nvGrpSpPr>
          <p:cNvPr id="82" name="Group 43">
            <a:extLst>
              <a:ext uri="{FF2B5EF4-FFF2-40B4-BE49-F238E27FC236}">
                <a16:creationId xmlns:a16="http://schemas.microsoft.com/office/drawing/2014/main" id="{CF29154B-E797-9B4B-9423-F6EFADD68DE9}"/>
              </a:ext>
            </a:extLst>
          </p:cNvPr>
          <p:cNvGrpSpPr/>
          <p:nvPr userDrawn="1"/>
        </p:nvGrpSpPr>
        <p:grpSpPr bwMode="auto">
          <a:xfrm rot="10800000">
            <a:off x="1360899" y="4099614"/>
            <a:ext cx="736067" cy="947408"/>
            <a:chOff x="-29" y="-28"/>
            <a:chExt cx="1649" cy="1641"/>
          </a:xfrm>
        </p:grpSpPr>
        <p:grpSp>
          <p:nvGrpSpPr>
            <p:cNvPr id="83" name="Group 44">
              <a:extLst>
                <a:ext uri="{FF2B5EF4-FFF2-40B4-BE49-F238E27FC236}">
                  <a16:creationId xmlns:a16="http://schemas.microsoft.com/office/drawing/2014/main" id="{DDEA92BF-EB5C-014A-A3E8-15883FB53228}"/>
                </a:ext>
              </a:extLst>
            </p:cNvPr>
            <p:cNvGrpSpPr/>
            <p:nvPr/>
          </p:nvGrpSpPr>
          <p:grpSpPr bwMode="auto">
            <a:xfrm>
              <a:off x="-29" y="-28"/>
              <a:ext cx="1649" cy="1641"/>
              <a:chOff x="-21" y="-20"/>
              <a:chExt cx="1178" cy="1172"/>
            </a:xfrm>
          </p:grpSpPr>
          <p:grpSp>
            <p:nvGrpSpPr>
              <p:cNvPr id="86" name="Group 45">
                <a:extLst>
                  <a:ext uri="{FF2B5EF4-FFF2-40B4-BE49-F238E27FC236}">
                    <a16:creationId xmlns:a16="http://schemas.microsoft.com/office/drawing/2014/main" id="{7B8666DB-3B4E-5841-A02D-C958A42009DC}"/>
                  </a:ext>
                </a:extLst>
              </p:cNvPr>
              <p:cNvGrpSpPr/>
              <p:nvPr/>
            </p:nvGrpSpPr>
            <p:grpSpPr bwMode="auto">
              <a:xfrm rot="10800000">
                <a:off x="-21" y="-20"/>
                <a:ext cx="1178" cy="1172"/>
                <a:chOff x="0" y="0"/>
                <a:chExt cx="822960" cy="816864"/>
              </a:xfrm>
            </p:grpSpPr>
            <p:pic>
              <p:nvPicPr>
                <p:cNvPr id="88" name="Oval 33">
                  <a:extLst>
                    <a:ext uri="{FF2B5EF4-FFF2-40B4-BE49-F238E27FC236}">
                      <a16:creationId xmlns:a16="http://schemas.microsoft.com/office/drawing/2014/main" id="{C0F47DC1-8451-F841-9A26-92BA5DE9B09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22960" cy="816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" name="Text Box 47">
                  <a:extLst>
                    <a:ext uri="{FF2B5EF4-FFF2-40B4-BE49-F238E27FC236}">
                      <a16:creationId xmlns:a16="http://schemas.microsoft.com/office/drawing/2014/main" id="{EE0DB3B6-03BC-D146-8A9D-B33FDF20BD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0800000">
                  <a:off x="130911" y="128160"/>
                  <a:ext cx="561266" cy="559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1350" i="1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87" name="Oval 34">
                <a:extLst>
                  <a:ext uri="{FF2B5EF4-FFF2-40B4-BE49-F238E27FC236}">
                    <a16:creationId xmlns:a16="http://schemas.microsoft.com/office/drawing/2014/main" id="{804C91B6-ECA2-9340-95F8-1C7C22E74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solidFill>
                <a:srgbClr val="B0252A"/>
              </a:solidFill>
              <a:ln w="9525">
                <a:solidFill>
                  <a:srgbClr val="B2B2B2"/>
                </a:solidFill>
                <a:round/>
              </a:ln>
            </p:spPr>
            <p:txBody>
              <a:bodyPr rot="10800000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 i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84" name="未知">
              <a:extLst>
                <a:ext uri="{FF2B5EF4-FFF2-40B4-BE49-F238E27FC236}">
                  <a16:creationId xmlns:a16="http://schemas.microsoft.com/office/drawing/2014/main" id="{03BF7AB3-EDF0-2545-8EF0-373F41BE30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390" y="490"/>
              <a:ext cx="606" cy="1210"/>
            </a:xfrm>
            <a:custGeom>
              <a:avLst/>
              <a:gdLst>
                <a:gd name="T0" fmla="*/ 2147483647 w 174"/>
                <a:gd name="T1" fmla="*/ 0 h 348"/>
                <a:gd name="T2" fmla="*/ 0 w 174"/>
                <a:gd name="T3" fmla="*/ 2147483647 h 348"/>
                <a:gd name="T4" fmla="*/ 2147483647 w 174"/>
                <a:gd name="T5" fmla="*/ 2147483647 h 348"/>
                <a:gd name="T6" fmla="*/ 2147483647 w 174"/>
                <a:gd name="T7" fmla="*/ 2147483647 h 348"/>
                <a:gd name="T8" fmla="*/ 2147483647 w 174"/>
                <a:gd name="T9" fmla="*/ 0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348"/>
                <a:gd name="T17" fmla="*/ 174 w 174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25998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350"/>
            </a:p>
          </p:txBody>
        </p:sp>
        <p:sp>
          <p:nvSpPr>
            <p:cNvPr id="85" name="未知">
              <a:extLst>
                <a:ext uri="{FF2B5EF4-FFF2-40B4-BE49-F238E27FC236}">
                  <a16:creationId xmlns:a16="http://schemas.microsoft.com/office/drawing/2014/main" id="{664C6D0C-914D-3C42-9470-9F484F0EF3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8" y="-113"/>
              <a:ext cx="606" cy="1210"/>
            </a:xfrm>
            <a:custGeom>
              <a:avLst/>
              <a:gdLst>
                <a:gd name="T0" fmla="*/ 2147483647 w 174"/>
                <a:gd name="T1" fmla="*/ 0 h 348"/>
                <a:gd name="T2" fmla="*/ 0 w 174"/>
                <a:gd name="T3" fmla="*/ 2147483647 h 348"/>
                <a:gd name="T4" fmla="*/ 2147483647 w 174"/>
                <a:gd name="T5" fmla="*/ 2147483647 h 348"/>
                <a:gd name="T6" fmla="*/ 2147483647 w 174"/>
                <a:gd name="T7" fmla="*/ 2147483647 h 348"/>
                <a:gd name="T8" fmla="*/ 2147483647 w 174"/>
                <a:gd name="T9" fmla="*/ 0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348"/>
                <a:gd name="T17" fmla="*/ 174 w 174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350"/>
            </a:p>
          </p:txBody>
        </p:sp>
      </p:grpSp>
      <p:sp>
        <p:nvSpPr>
          <p:cNvPr id="67" name="Rectangle 38">
            <a:extLst>
              <a:ext uri="{FF2B5EF4-FFF2-40B4-BE49-F238E27FC236}">
                <a16:creationId xmlns:a16="http://schemas.microsoft.com/office/drawing/2014/main" id="{AA473223-AA83-5D4B-92A9-9AFBA9C1B9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0900" y="4165599"/>
            <a:ext cx="736067" cy="81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700" b="1" dirty="0">
                <a:solidFill>
                  <a:srgbClr val="FFFF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F74660DD-D1B1-7F46-AE4B-B0F478F89240}"/>
              </a:ext>
            </a:extLst>
          </p:cNvPr>
          <p:cNvGrpSpPr/>
          <p:nvPr userDrawn="1"/>
        </p:nvGrpSpPr>
        <p:grpSpPr>
          <a:xfrm>
            <a:off x="2" y="6"/>
            <a:ext cx="337753" cy="823783"/>
            <a:chOff x="-3" y="0"/>
            <a:chExt cx="337753" cy="82378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C4CB5018-978B-3943-B8AC-F73085D77A4E}"/>
                </a:ext>
              </a:extLst>
            </p:cNvPr>
            <p:cNvSpPr/>
            <p:nvPr userDrawn="1"/>
          </p:nvSpPr>
          <p:spPr>
            <a:xfrm>
              <a:off x="-3" y="0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5CA7E945-C8DF-3E41-A2F6-E4984F5E0036}"/>
                </a:ext>
              </a:extLst>
            </p:cNvPr>
            <p:cNvSpPr/>
            <p:nvPr userDrawn="1"/>
          </p:nvSpPr>
          <p:spPr>
            <a:xfrm>
              <a:off x="-3" y="172994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719002B-F780-0E4E-A0F2-151FBC8C52BD}"/>
                </a:ext>
              </a:extLst>
            </p:cNvPr>
            <p:cNvSpPr/>
            <p:nvPr userDrawn="1"/>
          </p:nvSpPr>
          <p:spPr>
            <a:xfrm>
              <a:off x="-3" y="354226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2091E7B-BB8B-094D-9C55-D37832EFF1E5}"/>
                </a:ext>
              </a:extLst>
            </p:cNvPr>
            <p:cNvSpPr/>
            <p:nvPr userDrawn="1"/>
          </p:nvSpPr>
          <p:spPr>
            <a:xfrm>
              <a:off x="-3" y="551934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0324B4C9-2D11-E64F-87C9-E0EA919A79B3}"/>
                </a:ext>
              </a:extLst>
            </p:cNvPr>
            <p:cNvSpPr/>
            <p:nvPr userDrawn="1"/>
          </p:nvSpPr>
          <p:spPr>
            <a:xfrm>
              <a:off x="-3" y="733167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pic>
        <p:nvPicPr>
          <p:cNvPr id="90" name="图片 89">
            <a:extLst>
              <a:ext uri="{FF2B5EF4-FFF2-40B4-BE49-F238E27FC236}">
                <a16:creationId xmlns:a16="http://schemas.microsoft.com/office/drawing/2014/main" id="{B91CA60B-3064-874E-A9CD-B442D0404C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4" y="24790"/>
            <a:ext cx="2349377" cy="7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86">
            <a:extLst>
              <a:ext uri="{FF2B5EF4-FFF2-40B4-BE49-F238E27FC236}">
                <a16:creationId xmlns:a16="http://schemas.microsoft.com/office/drawing/2014/main" id="{A78A2BC7-7646-E546-A093-33D2466168F4}"/>
              </a:ext>
            </a:extLst>
          </p:cNvPr>
          <p:cNvSpPr/>
          <p:nvPr userDrawn="1"/>
        </p:nvSpPr>
        <p:spPr>
          <a:xfrm>
            <a:off x="2794617" y="-1"/>
            <a:ext cx="6349384" cy="775765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7A23FF4-A195-B343-9434-37E21767A5BE}"/>
              </a:ext>
            </a:extLst>
          </p:cNvPr>
          <p:cNvSpPr/>
          <p:nvPr userDrawn="1"/>
        </p:nvSpPr>
        <p:spPr>
          <a:xfrm>
            <a:off x="2794617" y="719441"/>
            <a:ext cx="6349383" cy="95979"/>
          </a:xfrm>
          <a:prstGeom prst="rect">
            <a:avLst/>
          </a:prstGeom>
          <a:solidFill>
            <a:srgbClr val="C4C3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8582BEE-7B35-9B47-B17D-9CCFC6E9B7D6}"/>
              </a:ext>
            </a:extLst>
          </p:cNvPr>
          <p:cNvSpPr/>
          <p:nvPr userDrawn="1"/>
        </p:nvSpPr>
        <p:spPr>
          <a:xfrm>
            <a:off x="-2" y="0"/>
            <a:ext cx="337753" cy="90616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5524FA6E-5D4C-C346-BFA4-6B4EF599EB7D}"/>
              </a:ext>
            </a:extLst>
          </p:cNvPr>
          <p:cNvSpPr/>
          <p:nvPr userDrawn="1"/>
        </p:nvSpPr>
        <p:spPr>
          <a:xfrm>
            <a:off x="-2" y="172994"/>
            <a:ext cx="337753" cy="90616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D9DD5B26-3CC7-184C-AE0D-D29A1D8B7849}"/>
              </a:ext>
            </a:extLst>
          </p:cNvPr>
          <p:cNvSpPr/>
          <p:nvPr userDrawn="1"/>
        </p:nvSpPr>
        <p:spPr>
          <a:xfrm>
            <a:off x="-2" y="354226"/>
            <a:ext cx="337753" cy="90616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D06EBE4-03DF-9F4F-BA40-1F8C871FD48E}"/>
              </a:ext>
            </a:extLst>
          </p:cNvPr>
          <p:cNvSpPr/>
          <p:nvPr userDrawn="1"/>
        </p:nvSpPr>
        <p:spPr>
          <a:xfrm>
            <a:off x="-2" y="551934"/>
            <a:ext cx="337753" cy="90616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F1E0EFC8-9921-BC41-AFA8-E3FD47BDA257}"/>
              </a:ext>
            </a:extLst>
          </p:cNvPr>
          <p:cNvSpPr/>
          <p:nvPr userDrawn="1"/>
        </p:nvSpPr>
        <p:spPr>
          <a:xfrm>
            <a:off x="-2" y="733167"/>
            <a:ext cx="337753" cy="90616"/>
          </a:xfrm>
          <a:prstGeom prst="rect">
            <a:avLst/>
          </a:prstGeom>
          <a:solidFill>
            <a:srgbClr val="AF25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grpSp>
        <p:nvGrpSpPr>
          <p:cNvPr id="41" name="组合 63">
            <a:extLst>
              <a:ext uri="{FF2B5EF4-FFF2-40B4-BE49-F238E27FC236}">
                <a16:creationId xmlns:a16="http://schemas.microsoft.com/office/drawing/2014/main" id="{E61E8C16-D0BE-084F-9ECA-BAB575AF3CF2}"/>
              </a:ext>
            </a:extLst>
          </p:cNvPr>
          <p:cNvGrpSpPr/>
          <p:nvPr userDrawn="1"/>
        </p:nvGrpSpPr>
        <p:grpSpPr>
          <a:xfrm>
            <a:off x="628653" y="1491625"/>
            <a:ext cx="8065885" cy="816960"/>
            <a:chOff x="956624" y="2842003"/>
            <a:chExt cx="8065885" cy="816960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81874EE5-D2EC-7D4E-9791-D7FA20C6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225" y="2897768"/>
              <a:ext cx="7654284" cy="704035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2100" i="1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177D96CF-E51A-754F-BD44-D82A0B78FFC8}"/>
                </a:ext>
              </a:extLst>
            </p:cNvPr>
            <p:cNvGrpSpPr/>
            <p:nvPr/>
          </p:nvGrpSpPr>
          <p:grpSpPr bwMode="auto">
            <a:xfrm rot="10800000">
              <a:off x="956624" y="2842003"/>
              <a:ext cx="823204" cy="816960"/>
              <a:chOff x="-29" y="-28"/>
              <a:chExt cx="1649" cy="164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84932B7-4D3D-7540-A6C7-A3E030AACC4D}"/>
                  </a:ext>
                </a:extLst>
              </p:cNvPr>
              <p:cNvGrpSpPr/>
              <p:nvPr/>
            </p:nvGrpSpPr>
            <p:grpSpPr bwMode="auto">
              <a:xfrm>
                <a:off x="-29" y="-28"/>
                <a:ext cx="1649" cy="1641"/>
                <a:chOff x="-21" y="-20"/>
                <a:chExt cx="1178" cy="1172"/>
              </a:xfrm>
            </p:grpSpPr>
            <p:grpSp>
              <p:nvGrpSpPr>
                <p:cNvPr id="48" name="Group 45">
                  <a:extLst>
                    <a:ext uri="{FF2B5EF4-FFF2-40B4-BE49-F238E27FC236}">
                      <a16:creationId xmlns:a16="http://schemas.microsoft.com/office/drawing/2014/main" id="{A1495AA1-E6CC-524E-98CA-DB48A9B38587}"/>
                    </a:ext>
                  </a:extLst>
                </p:cNvPr>
                <p:cNvGrpSpPr/>
                <p:nvPr/>
              </p:nvGrpSpPr>
              <p:grpSpPr bwMode="auto">
                <a:xfrm rot="10800000">
                  <a:off x="-21" y="-20"/>
                  <a:ext cx="1178" cy="1172"/>
                  <a:chOff x="0" y="0"/>
                  <a:chExt cx="822960" cy="816864"/>
                </a:xfrm>
              </p:grpSpPr>
              <p:pic>
                <p:nvPicPr>
                  <p:cNvPr id="50" name="Oval 33">
                    <a:extLst>
                      <a:ext uri="{FF2B5EF4-FFF2-40B4-BE49-F238E27FC236}">
                        <a16:creationId xmlns:a16="http://schemas.microsoft.com/office/drawing/2014/main" id="{5B7B03A8-F57C-1C49-BD16-1897F4AEDDAB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22960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1" name="Text Box 47">
                    <a:extLst>
                      <a:ext uri="{FF2B5EF4-FFF2-40B4-BE49-F238E27FC236}">
                        <a16:creationId xmlns:a16="http://schemas.microsoft.com/office/drawing/2014/main" id="{366C6C6C-0A90-6E45-8F99-543CAF4AC3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30911" y="128160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350" i="1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49" name="Oval 34">
                  <a:extLst>
                    <a:ext uri="{FF2B5EF4-FFF2-40B4-BE49-F238E27FC236}">
                      <a16:creationId xmlns:a16="http://schemas.microsoft.com/office/drawing/2014/main" id="{94C6B675-440D-834A-AAF0-302086562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solidFill>
                  <a:srgbClr val="B0252A"/>
                </a:soli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1350" i="1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6" name="未知">
                <a:extLst>
                  <a:ext uri="{FF2B5EF4-FFF2-40B4-BE49-F238E27FC236}">
                    <a16:creationId xmlns:a16="http://schemas.microsoft.com/office/drawing/2014/main" id="{17E93496-320F-FB41-B742-10674F048AB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/>
              </a:p>
            </p:txBody>
          </p:sp>
          <p:sp>
            <p:nvSpPr>
              <p:cNvPr id="47" name="未知">
                <a:extLst>
                  <a:ext uri="{FF2B5EF4-FFF2-40B4-BE49-F238E27FC236}">
                    <a16:creationId xmlns:a16="http://schemas.microsoft.com/office/drawing/2014/main" id="{429493D6-B1F8-504E-B393-93100C28B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/>
              </a:p>
            </p:txBody>
          </p:sp>
        </p:grp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43ADC792-E83D-BE4A-87BC-E0AE3B68D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624" y="2842003"/>
              <a:ext cx="823204" cy="81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700" b="1" dirty="0">
                  <a:solidFill>
                    <a:srgbClr val="FFFFFF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1</a:t>
              </a:r>
            </a:p>
          </p:txBody>
        </p:sp>
      </p:grp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F2CEB35-8214-5D49-AC6C-A124F7245931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28650" y="6356357"/>
            <a:ext cx="2057400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DB263D-0930-D743-A018-B063FCE3D146}" type="datetime1">
              <a:rPr lang="zh-CN" altLang="en-US" smtClean="0"/>
              <a:pPr/>
              <a:t>2021/2/5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0497F5-D96B-2B43-9B13-D868E3428A8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457950" y="6356357"/>
            <a:ext cx="2057400" cy="365125"/>
          </a:xfrm>
        </p:spPr>
        <p:txBody>
          <a:bodyPr/>
          <a:lstStyle/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3" name="组合 63">
            <a:extLst>
              <a:ext uri="{FF2B5EF4-FFF2-40B4-BE49-F238E27FC236}">
                <a16:creationId xmlns:a16="http://schemas.microsoft.com/office/drawing/2014/main" id="{A982F52D-3BEF-C644-A999-596F4071FBA2}"/>
              </a:ext>
            </a:extLst>
          </p:cNvPr>
          <p:cNvGrpSpPr/>
          <p:nvPr userDrawn="1"/>
        </p:nvGrpSpPr>
        <p:grpSpPr>
          <a:xfrm>
            <a:off x="628653" y="2587645"/>
            <a:ext cx="8065885" cy="816960"/>
            <a:chOff x="956624" y="2842003"/>
            <a:chExt cx="8065885" cy="816960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AD28EB9-1DF2-1045-9172-8B0F6311F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225" y="2897768"/>
              <a:ext cx="7654284" cy="704035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2100" i="1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55" name="Group 43">
              <a:extLst>
                <a:ext uri="{FF2B5EF4-FFF2-40B4-BE49-F238E27FC236}">
                  <a16:creationId xmlns:a16="http://schemas.microsoft.com/office/drawing/2014/main" id="{DFB15359-7B85-464D-B0E5-7FE4F06C8A70}"/>
                </a:ext>
              </a:extLst>
            </p:cNvPr>
            <p:cNvGrpSpPr/>
            <p:nvPr/>
          </p:nvGrpSpPr>
          <p:grpSpPr bwMode="auto">
            <a:xfrm rot="10800000">
              <a:off x="956624" y="2842003"/>
              <a:ext cx="823204" cy="816960"/>
              <a:chOff x="-29" y="-28"/>
              <a:chExt cx="1649" cy="1641"/>
            </a:xfrm>
          </p:grpSpPr>
          <p:grpSp>
            <p:nvGrpSpPr>
              <p:cNvPr id="57" name="Group 44">
                <a:extLst>
                  <a:ext uri="{FF2B5EF4-FFF2-40B4-BE49-F238E27FC236}">
                    <a16:creationId xmlns:a16="http://schemas.microsoft.com/office/drawing/2014/main" id="{D17AD6A9-176B-9940-B179-37CC0297D5BD}"/>
                  </a:ext>
                </a:extLst>
              </p:cNvPr>
              <p:cNvGrpSpPr/>
              <p:nvPr/>
            </p:nvGrpSpPr>
            <p:grpSpPr bwMode="auto">
              <a:xfrm>
                <a:off x="-29" y="-28"/>
                <a:ext cx="1649" cy="1641"/>
                <a:chOff x="-21" y="-20"/>
                <a:chExt cx="1178" cy="1172"/>
              </a:xfrm>
            </p:grpSpPr>
            <p:grpSp>
              <p:nvGrpSpPr>
                <p:cNvPr id="60" name="Group 45">
                  <a:extLst>
                    <a:ext uri="{FF2B5EF4-FFF2-40B4-BE49-F238E27FC236}">
                      <a16:creationId xmlns:a16="http://schemas.microsoft.com/office/drawing/2014/main" id="{A4525BA0-A0A8-3D4B-932C-0CD187D3C919}"/>
                    </a:ext>
                  </a:extLst>
                </p:cNvPr>
                <p:cNvGrpSpPr/>
                <p:nvPr/>
              </p:nvGrpSpPr>
              <p:grpSpPr bwMode="auto">
                <a:xfrm rot="10800000">
                  <a:off x="-21" y="-20"/>
                  <a:ext cx="1178" cy="1172"/>
                  <a:chOff x="0" y="0"/>
                  <a:chExt cx="822960" cy="816864"/>
                </a:xfrm>
              </p:grpSpPr>
              <p:pic>
                <p:nvPicPr>
                  <p:cNvPr id="62" name="Oval 33">
                    <a:extLst>
                      <a:ext uri="{FF2B5EF4-FFF2-40B4-BE49-F238E27FC236}">
                        <a16:creationId xmlns:a16="http://schemas.microsoft.com/office/drawing/2014/main" id="{6ADF13CB-4C49-D54C-A21D-76C101CE06DF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22960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3" name="Text Box 47">
                    <a:extLst>
                      <a:ext uri="{FF2B5EF4-FFF2-40B4-BE49-F238E27FC236}">
                        <a16:creationId xmlns:a16="http://schemas.microsoft.com/office/drawing/2014/main" id="{62395E69-79FE-C746-BDEB-04DD24688C4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30911" y="128160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350" i="1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61" name="Oval 34">
                  <a:extLst>
                    <a:ext uri="{FF2B5EF4-FFF2-40B4-BE49-F238E27FC236}">
                      <a16:creationId xmlns:a16="http://schemas.microsoft.com/office/drawing/2014/main" id="{53F4152D-2CF3-1141-9B0A-9CC86314C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solidFill>
                  <a:srgbClr val="B0252A"/>
                </a:soli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1350" i="1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8" name="未知">
                <a:extLst>
                  <a:ext uri="{FF2B5EF4-FFF2-40B4-BE49-F238E27FC236}">
                    <a16:creationId xmlns:a16="http://schemas.microsoft.com/office/drawing/2014/main" id="{5D854F06-D9A8-6743-BFA6-8C31509D59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/>
              </a:p>
            </p:txBody>
          </p:sp>
          <p:sp>
            <p:nvSpPr>
              <p:cNvPr id="59" name="未知">
                <a:extLst>
                  <a:ext uri="{FF2B5EF4-FFF2-40B4-BE49-F238E27FC236}">
                    <a16:creationId xmlns:a16="http://schemas.microsoft.com/office/drawing/2014/main" id="{EB8E6F5D-55F9-1543-9A85-705C110B2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/>
              </a:p>
            </p:txBody>
          </p:sp>
        </p:grpSp>
        <p:sp>
          <p:nvSpPr>
            <p:cNvPr id="56" name="Rectangle 38">
              <a:extLst>
                <a:ext uri="{FF2B5EF4-FFF2-40B4-BE49-F238E27FC236}">
                  <a16:creationId xmlns:a16="http://schemas.microsoft.com/office/drawing/2014/main" id="{4C0D6A2B-A62C-0B4C-A66C-92E5664A4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624" y="2842003"/>
              <a:ext cx="823204" cy="81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700" b="1" dirty="0">
                  <a:solidFill>
                    <a:srgbClr val="FFFFFF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2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7F7B85E-040C-D543-BFC2-927C3A707D2F}"/>
              </a:ext>
            </a:extLst>
          </p:cNvPr>
          <p:cNvGrpSpPr/>
          <p:nvPr userDrawn="1"/>
        </p:nvGrpSpPr>
        <p:grpSpPr>
          <a:xfrm>
            <a:off x="628653" y="3739430"/>
            <a:ext cx="8065885" cy="816960"/>
            <a:chOff x="956624" y="2842003"/>
            <a:chExt cx="8065885" cy="816960"/>
          </a:xfrm>
        </p:grpSpPr>
        <p:sp>
          <p:nvSpPr>
            <p:cNvPr id="65" name="Rectangle 30">
              <a:extLst>
                <a:ext uri="{FF2B5EF4-FFF2-40B4-BE49-F238E27FC236}">
                  <a16:creationId xmlns:a16="http://schemas.microsoft.com/office/drawing/2014/main" id="{BE208F08-E765-6748-A694-B3832E330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225" y="2897768"/>
              <a:ext cx="7654284" cy="704035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2100" i="1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66" name="Group 43">
              <a:extLst>
                <a:ext uri="{FF2B5EF4-FFF2-40B4-BE49-F238E27FC236}">
                  <a16:creationId xmlns:a16="http://schemas.microsoft.com/office/drawing/2014/main" id="{314769DC-441D-414D-9140-3E1AE98ACF48}"/>
                </a:ext>
              </a:extLst>
            </p:cNvPr>
            <p:cNvGrpSpPr/>
            <p:nvPr/>
          </p:nvGrpSpPr>
          <p:grpSpPr bwMode="auto">
            <a:xfrm rot="10800000">
              <a:off x="956624" y="2842003"/>
              <a:ext cx="823204" cy="816960"/>
              <a:chOff x="-29" y="-28"/>
              <a:chExt cx="1649" cy="1641"/>
            </a:xfrm>
          </p:grpSpPr>
          <p:grpSp>
            <p:nvGrpSpPr>
              <p:cNvPr id="68" name="Group 44">
                <a:extLst>
                  <a:ext uri="{FF2B5EF4-FFF2-40B4-BE49-F238E27FC236}">
                    <a16:creationId xmlns:a16="http://schemas.microsoft.com/office/drawing/2014/main" id="{2A06C810-7A98-3B48-BA8C-0A4A13B439E9}"/>
                  </a:ext>
                </a:extLst>
              </p:cNvPr>
              <p:cNvGrpSpPr/>
              <p:nvPr/>
            </p:nvGrpSpPr>
            <p:grpSpPr bwMode="auto">
              <a:xfrm>
                <a:off x="-29" y="-28"/>
                <a:ext cx="1649" cy="1641"/>
                <a:chOff x="-21" y="-20"/>
                <a:chExt cx="1178" cy="1172"/>
              </a:xfrm>
            </p:grpSpPr>
            <p:grpSp>
              <p:nvGrpSpPr>
                <p:cNvPr id="71" name="Group 45">
                  <a:extLst>
                    <a:ext uri="{FF2B5EF4-FFF2-40B4-BE49-F238E27FC236}">
                      <a16:creationId xmlns:a16="http://schemas.microsoft.com/office/drawing/2014/main" id="{EDA8C48B-6EA2-8044-A7B1-1A77BBE52F3D}"/>
                    </a:ext>
                  </a:extLst>
                </p:cNvPr>
                <p:cNvGrpSpPr/>
                <p:nvPr/>
              </p:nvGrpSpPr>
              <p:grpSpPr bwMode="auto">
                <a:xfrm rot="10800000">
                  <a:off x="-21" y="-20"/>
                  <a:ext cx="1178" cy="1172"/>
                  <a:chOff x="0" y="0"/>
                  <a:chExt cx="822960" cy="816864"/>
                </a:xfrm>
              </p:grpSpPr>
              <p:pic>
                <p:nvPicPr>
                  <p:cNvPr id="73" name="Oval 33">
                    <a:extLst>
                      <a:ext uri="{FF2B5EF4-FFF2-40B4-BE49-F238E27FC236}">
                        <a16:creationId xmlns:a16="http://schemas.microsoft.com/office/drawing/2014/main" id="{AEA9DB14-CAED-BE47-99C7-8C7C2E3833D0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22960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4" name="Text Box 47">
                    <a:extLst>
                      <a:ext uri="{FF2B5EF4-FFF2-40B4-BE49-F238E27FC236}">
                        <a16:creationId xmlns:a16="http://schemas.microsoft.com/office/drawing/2014/main" id="{AB23873B-C2E7-DF41-8319-9613B0FB86A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30911" y="128160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350" i="1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72" name="Oval 34">
                  <a:extLst>
                    <a:ext uri="{FF2B5EF4-FFF2-40B4-BE49-F238E27FC236}">
                      <a16:creationId xmlns:a16="http://schemas.microsoft.com/office/drawing/2014/main" id="{9584448F-E84C-9F4C-83CC-020F46400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solidFill>
                  <a:srgbClr val="B0252A"/>
                </a:soli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1350" i="1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9" name="未知">
                <a:extLst>
                  <a:ext uri="{FF2B5EF4-FFF2-40B4-BE49-F238E27FC236}">
                    <a16:creationId xmlns:a16="http://schemas.microsoft.com/office/drawing/2014/main" id="{604DCA27-A2FA-D64F-BB12-8363DE7265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/>
              </a:p>
            </p:txBody>
          </p:sp>
          <p:sp>
            <p:nvSpPr>
              <p:cNvPr id="70" name="未知">
                <a:extLst>
                  <a:ext uri="{FF2B5EF4-FFF2-40B4-BE49-F238E27FC236}">
                    <a16:creationId xmlns:a16="http://schemas.microsoft.com/office/drawing/2014/main" id="{01F92620-62B2-8749-B902-907900D86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/>
              </a:p>
            </p:txBody>
          </p:sp>
        </p:grp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AA473223-AA83-5D4B-92A9-9AFBA9C1B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624" y="2842003"/>
              <a:ext cx="823204" cy="81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700" b="1" dirty="0">
                  <a:solidFill>
                    <a:srgbClr val="FFFFFF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3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DFD1C2E-61B5-784D-89C7-859F903CF812}"/>
              </a:ext>
            </a:extLst>
          </p:cNvPr>
          <p:cNvGrpSpPr/>
          <p:nvPr userDrawn="1"/>
        </p:nvGrpSpPr>
        <p:grpSpPr>
          <a:xfrm>
            <a:off x="628653" y="5004140"/>
            <a:ext cx="8065885" cy="816960"/>
            <a:chOff x="956624" y="2842003"/>
            <a:chExt cx="8065885" cy="816960"/>
          </a:xfrm>
        </p:grpSpPr>
        <p:sp>
          <p:nvSpPr>
            <p:cNvPr id="76" name="Rectangle 30">
              <a:extLst>
                <a:ext uri="{FF2B5EF4-FFF2-40B4-BE49-F238E27FC236}">
                  <a16:creationId xmlns:a16="http://schemas.microsoft.com/office/drawing/2014/main" id="{BF6B3E9C-3270-4F43-A641-F2BF5A2F5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225" y="2897768"/>
              <a:ext cx="7654284" cy="704035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2100" i="1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  <p:grpSp>
          <p:nvGrpSpPr>
            <p:cNvPr id="77" name="Group 43">
              <a:extLst>
                <a:ext uri="{FF2B5EF4-FFF2-40B4-BE49-F238E27FC236}">
                  <a16:creationId xmlns:a16="http://schemas.microsoft.com/office/drawing/2014/main" id="{6CC943F3-18DE-BA4B-842E-FFB896D7304E}"/>
                </a:ext>
              </a:extLst>
            </p:cNvPr>
            <p:cNvGrpSpPr/>
            <p:nvPr/>
          </p:nvGrpSpPr>
          <p:grpSpPr bwMode="auto">
            <a:xfrm rot="10800000">
              <a:off x="956624" y="2842003"/>
              <a:ext cx="823204" cy="816960"/>
              <a:chOff x="-29" y="-28"/>
              <a:chExt cx="1649" cy="1641"/>
            </a:xfrm>
          </p:grpSpPr>
          <p:grpSp>
            <p:nvGrpSpPr>
              <p:cNvPr id="79" name="Group 44">
                <a:extLst>
                  <a:ext uri="{FF2B5EF4-FFF2-40B4-BE49-F238E27FC236}">
                    <a16:creationId xmlns:a16="http://schemas.microsoft.com/office/drawing/2014/main" id="{1BD3F27D-E6BD-5143-9D50-540DAC19D0FA}"/>
                  </a:ext>
                </a:extLst>
              </p:cNvPr>
              <p:cNvGrpSpPr/>
              <p:nvPr/>
            </p:nvGrpSpPr>
            <p:grpSpPr bwMode="auto">
              <a:xfrm>
                <a:off x="-29" y="-28"/>
                <a:ext cx="1649" cy="1641"/>
                <a:chOff x="-21" y="-20"/>
                <a:chExt cx="1178" cy="1172"/>
              </a:xfrm>
            </p:grpSpPr>
            <p:grpSp>
              <p:nvGrpSpPr>
                <p:cNvPr id="82" name="Group 45">
                  <a:extLst>
                    <a:ext uri="{FF2B5EF4-FFF2-40B4-BE49-F238E27FC236}">
                      <a16:creationId xmlns:a16="http://schemas.microsoft.com/office/drawing/2014/main" id="{446B45E5-C660-C048-AD24-1BADAA7189BE}"/>
                    </a:ext>
                  </a:extLst>
                </p:cNvPr>
                <p:cNvGrpSpPr/>
                <p:nvPr/>
              </p:nvGrpSpPr>
              <p:grpSpPr bwMode="auto">
                <a:xfrm rot="10800000">
                  <a:off x="-21" y="-20"/>
                  <a:ext cx="1178" cy="1172"/>
                  <a:chOff x="0" y="0"/>
                  <a:chExt cx="822960" cy="816864"/>
                </a:xfrm>
              </p:grpSpPr>
              <p:pic>
                <p:nvPicPr>
                  <p:cNvPr id="84" name="Oval 33">
                    <a:extLst>
                      <a:ext uri="{FF2B5EF4-FFF2-40B4-BE49-F238E27FC236}">
                        <a16:creationId xmlns:a16="http://schemas.microsoft.com/office/drawing/2014/main" id="{63957CF4-9C26-0343-8C2C-C7BAB385CD69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22960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5" name="Text Box 47">
                    <a:extLst>
                      <a:ext uri="{FF2B5EF4-FFF2-40B4-BE49-F238E27FC236}">
                        <a16:creationId xmlns:a16="http://schemas.microsoft.com/office/drawing/2014/main" id="{F2C995F6-900F-DD49-963A-511B78D34F5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30911" y="128160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350" i="1">
                      <a:latin typeface="Times New Roman" pitchFamily="18" charset="0"/>
                      <a:ea typeface="黑体" pitchFamily="49" charset="-122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83" name="Oval 34">
                  <a:extLst>
                    <a:ext uri="{FF2B5EF4-FFF2-40B4-BE49-F238E27FC236}">
                      <a16:creationId xmlns:a16="http://schemas.microsoft.com/office/drawing/2014/main" id="{555699B8-192D-3348-9ECF-16C05FCC1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solidFill>
                  <a:srgbClr val="B0252A"/>
                </a:soli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1350" i="1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80" name="未知">
                <a:extLst>
                  <a:ext uri="{FF2B5EF4-FFF2-40B4-BE49-F238E27FC236}">
                    <a16:creationId xmlns:a16="http://schemas.microsoft.com/office/drawing/2014/main" id="{151EA66E-17F9-FE46-9B3B-248C4897970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/>
              </a:p>
            </p:txBody>
          </p:sp>
          <p:sp>
            <p:nvSpPr>
              <p:cNvPr id="81" name="未知">
                <a:extLst>
                  <a:ext uri="{FF2B5EF4-FFF2-40B4-BE49-F238E27FC236}">
                    <a16:creationId xmlns:a16="http://schemas.microsoft.com/office/drawing/2014/main" id="{CF8EBCFB-757D-BF40-94B9-4CA467B8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1350"/>
              </a:p>
            </p:txBody>
          </p:sp>
        </p:grpSp>
        <p:sp>
          <p:nvSpPr>
            <p:cNvPr id="78" name="Rectangle 38">
              <a:extLst>
                <a:ext uri="{FF2B5EF4-FFF2-40B4-BE49-F238E27FC236}">
                  <a16:creationId xmlns:a16="http://schemas.microsoft.com/office/drawing/2014/main" id="{918C1797-3D74-074F-B02B-09708E523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624" y="2842003"/>
              <a:ext cx="823204" cy="81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700" b="1" dirty="0">
                  <a:solidFill>
                    <a:srgbClr val="FFFFFF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4</a:t>
              </a:r>
            </a:p>
          </p:txBody>
        </p:sp>
      </p:grpSp>
      <p:sp>
        <p:nvSpPr>
          <p:cNvPr id="98" name="文本占位符 97">
            <a:extLst>
              <a:ext uri="{FF2B5EF4-FFF2-40B4-BE49-F238E27FC236}">
                <a16:creationId xmlns:a16="http://schemas.microsoft.com/office/drawing/2014/main" id="{8C08C46D-A35F-154C-BAA8-14DC2F21AB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104033" y="1619801"/>
            <a:ext cx="5545320" cy="5590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kumimoji="1" lang="en-US" altLang="zh-CN" dirty="0"/>
              <a:t>##</a:t>
            </a:r>
            <a:r>
              <a:rPr kumimoji="1" lang="en-US" altLang="zh-CN" dirty="0" err="1"/>
              <a:t>abc</a:t>
            </a:r>
            <a:r>
              <a:rPr kumimoji="1" lang="zh-CN" altLang="en-US" dirty="0"/>
              <a:t>样式</a:t>
            </a:r>
          </a:p>
        </p:txBody>
      </p:sp>
      <p:sp>
        <p:nvSpPr>
          <p:cNvPr id="100" name="文本占位符 97">
            <a:extLst>
              <a:ext uri="{FF2B5EF4-FFF2-40B4-BE49-F238E27FC236}">
                <a16:creationId xmlns:a16="http://schemas.microsoft.com/office/drawing/2014/main" id="{DCF54D94-1E4F-554A-B3DE-04956D6ECE05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2104033" y="2715342"/>
            <a:ext cx="5545320" cy="5590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kumimoji="1" lang="en-US" altLang="zh-CN" dirty="0"/>
              <a:t>##</a:t>
            </a:r>
            <a:r>
              <a:rPr kumimoji="1" lang="en-US" altLang="zh-CN" dirty="0" err="1"/>
              <a:t>abc</a:t>
            </a:r>
            <a:r>
              <a:rPr kumimoji="1" lang="zh-CN" altLang="en-US" dirty="0"/>
              <a:t>样式</a:t>
            </a:r>
          </a:p>
        </p:txBody>
      </p:sp>
      <p:sp>
        <p:nvSpPr>
          <p:cNvPr id="101" name="文本占位符 97">
            <a:extLst>
              <a:ext uri="{FF2B5EF4-FFF2-40B4-BE49-F238E27FC236}">
                <a16:creationId xmlns:a16="http://schemas.microsoft.com/office/drawing/2014/main" id="{5AA58AD7-7CE8-1444-80CC-D51795EC2A7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2104033" y="3867610"/>
            <a:ext cx="5545320" cy="5590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kumimoji="1" lang="en-US" altLang="zh-CN" dirty="0"/>
              <a:t>##</a:t>
            </a:r>
            <a:r>
              <a:rPr kumimoji="1" lang="en-US" altLang="zh-CN" dirty="0" err="1"/>
              <a:t>abc</a:t>
            </a:r>
            <a:r>
              <a:rPr kumimoji="1" lang="zh-CN" altLang="en-US" dirty="0"/>
              <a:t>样式</a:t>
            </a:r>
          </a:p>
        </p:txBody>
      </p:sp>
      <p:sp>
        <p:nvSpPr>
          <p:cNvPr id="102" name="文本占位符 97">
            <a:extLst>
              <a:ext uri="{FF2B5EF4-FFF2-40B4-BE49-F238E27FC236}">
                <a16:creationId xmlns:a16="http://schemas.microsoft.com/office/drawing/2014/main" id="{03209B5C-08A7-8F4A-BA8B-E5A58B836209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104033" y="5126714"/>
            <a:ext cx="5545320" cy="5590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kumimoji="1" lang="en-US" altLang="zh-CN" dirty="0"/>
              <a:t>##</a:t>
            </a:r>
            <a:r>
              <a:rPr kumimoji="1" lang="en-US" altLang="zh-CN" dirty="0" err="1"/>
              <a:t>abc</a:t>
            </a:r>
            <a:r>
              <a:rPr kumimoji="1" lang="zh-CN" altLang="en-US" dirty="0"/>
              <a:t>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710A8C-328F-944B-858F-4A32ED93D479}"/>
              </a:ext>
            </a:extLst>
          </p:cNvPr>
          <p:cNvSpPr/>
          <p:nvPr userDrawn="1"/>
        </p:nvSpPr>
        <p:spPr>
          <a:xfrm>
            <a:off x="4004668" y="6385028"/>
            <a:ext cx="8531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RuiYun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Lab</a:t>
            </a:r>
            <a:endParaRPr lang="zh-CN" altLang="en-US" sz="105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DD601C0F-92C8-824C-8FEA-9A89B0380ACE}"/>
              </a:ext>
            </a:extLst>
          </p:cNvPr>
          <p:cNvSpPr txBox="1"/>
          <p:nvPr userDrawn="1"/>
        </p:nvSpPr>
        <p:spPr>
          <a:xfrm>
            <a:off x="6795436" y="11786"/>
            <a:ext cx="23485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700" dirty="0">
                <a:solidFill>
                  <a:schemeClr val="bg1"/>
                </a:solidFill>
              </a:rPr>
              <a:t>目录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60BFCA2B-2FE6-8343-B065-4F10E49229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4" y="24790"/>
            <a:ext cx="2349377" cy="7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478698-9D2E-DA40-9FE7-5CA65A06A1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032" y="1071040"/>
            <a:ext cx="7585932" cy="1637345"/>
          </a:xfrm>
        </p:spPr>
        <p:txBody>
          <a:bodyPr>
            <a:noAutofit/>
          </a:bodyPr>
          <a:lstStyle>
            <a:lvl1pPr marL="0" indent="0">
              <a:buNone/>
              <a:defRPr sz="210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1pPr>
            <a:lvl2pPr>
              <a:defRPr lang="en-US" altLang="zh-CN" sz="18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2pPr>
            <a:lvl3pPr>
              <a:defRPr lang="en-US" altLang="zh-CN" sz="15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28 Master text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F2CEB35-8214-5D49-AC6C-A124F724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32CFB81-F7D3-4445-B8E2-E8BC83BB8BBC}" type="datetime1">
              <a:rPr lang="zh-CN" altLang="en-US" smtClean="0"/>
              <a:pPr/>
              <a:t>2021/2/5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0497F5-D96B-2B43-9B13-D868E342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</p:spPr>
        <p:txBody>
          <a:bodyPr/>
          <a:lstStyle/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5E33CF-CF0B-41F4-BB51-F94A76068E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9034" y="3003656"/>
            <a:ext cx="7585933" cy="1494376"/>
          </a:xfrm>
        </p:spPr>
        <p:txBody>
          <a:bodyPr/>
          <a:lstStyle>
            <a:lvl1pPr marL="0" indent="0">
              <a:buNone/>
              <a:defRPr sz="180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1pPr>
            <a:lvl2pPr>
              <a:defRPr lang="en-US" altLang="zh-CN" sz="18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2pPr>
            <a:lvl3pPr>
              <a:defRPr lang="en-US" altLang="zh-CN" sz="15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24 Master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6BD56B-8121-47BD-AF66-18C03EDCE1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79032" y="4761728"/>
            <a:ext cx="7585934" cy="1408741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1pPr>
            <a:lvl2pPr>
              <a:defRPr lang="en-US" altLang="zh-CN" sz="18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2pPr>
            <a:lvl3pPr>
              <a:defRPr lang="en-US" altLang="zh-CN" sz="15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20 Master text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ADD81AB-4A43-454E-AA56-003EA184A8DF}"/>
              </a:ext>
            </a:extLst>
          </p:cNvPr>
          <p:cNvGrpSpPr/>
          <p:nvPr userDrawn="1"/>
        </p:nvGrpSpPr>
        <p:grpSpPr>
          <a:xfrm>
            <a:off x="2794617" y="1"/>
            <a:ext cx="6349384" cy="808698"/>
            <a:chOff x="2794616" y="11651"/>
            <a:chExt cx="6349384" cy="80869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8F6232E-6C68-E74E-84E3-9BC9BC77B6DD}"/>
                </a:ext>
              </a:extLst>
            </p:cNvPr>
            <p:cNvSpPr/>
            <p:nvPr userDrawn="1"/>
          </p:nvSpPr>
          <p:spPr>
            <a:xfrm>
              <a:off x="2794616" y="11651"/>
              <a:ext cx="6349384" cy="775765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E2339B4-B6AF-0E40-8006-B037E68F1250}"/>
                </a:ext>
              </a:extLst>
            </p:cNvPr>
            <p:cNvSpPr/>
            <p:nvPr userDrawn="1"/>
          </p:nvSpPr>
          <p:spPr>
            <a:xfrm>
              <a:off x="2794617" y="724370"/>
              <a:ext cx="6349383" cy="95979"/>
            </a:xfrm>
            <a:prstGeom prst="rect">
              <a:avLst/>
            </a:prstGeom>
            <a:solidFill>
              <a:srgbClr val="C4C3C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5A6F528-3C55-9547-B67B-D2A020BEB739}"/>
              </a:ext>
            </a:extLst>
          </p:cNvPr>
          <p:cNvGrpSpPr/>
          <p:nvPr userDrawn="1"/>
        </p:nvGrpSpPr>
        <p:grpSpPr>
          <a:xfrm>
            <a:off x="2" y="6"/>
            <a:ext cx="337753" cy="823783"/>
            <a:chOff x="-3" y="0"/>
            <a:chExt cx="337753" cy="823783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16FF1F8-833E-E148-AC6F-37AFC7C11EF0}"/>
                </a:ext>
              </a:extLst>
            </p:cNvPr>
            <p:cNvSpPr/>
            <p:nvPr userDrawn="1"/>
          </p:nvSpPr>
          <p:spPr>
            <a:xfrm>
              <a:off x="-3" y="0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6A32CC6-0FC4-174F-B9ED-6B87D6BE0C29}"/>
                </a:ext>
              </a:extLst>
            </p:cNvPr>
            <p:cNvSpPr/>
            <p:nvPr userDrawn="1"/>
          </p:nvSpPr>
          <p:spPr>
            <a:xfrm>
              <a:off x="-3" y="172994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6EDD585-AD5D-E047-B459-CCD6F89E110D}"/>
                </a:ext>
              </a:extLst>
            </p:cNvPr>
            <p:cNvSpPr/>
            <p:nvPr userDrawn="1"/>
          </p:nvSpPr>
          <p:spPr>
            <a:xfrm>
              <a:off x="-3" y="354226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5F9F565-B34C-BD40-A8A7-ABC2F3EF3793}"/>
                </a:ext>
              </a:extLst>
            </p:cNvPr>
            <p:cNvSpPr/>
            <p:nvPr userDrawn="1"/>
          </p:nvSpPr>
          <p:spPr>
            <a:xfrm>
              <a:off x="-3" y="551934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F57AC51-12F7-E643-BB4F-5E1C838F3A3D}"/>
                </a:ext>
              </a:extLst>
            </p:cNvPr>
            <p:cNvSpPr/>
            <p:nvPr userDrawn="1"/>
          </p:nvSpPr>
          <p:spPr>
            <a:xfrm>
              <a:off x="-3" y="733167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E1238F29-C647-3F40-9626-42331038A9B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794617" y="0"/>
            <a:ext cx="6349387" cy="719442"/>
          </a:xfrm>
        </p:spPr>
        <p:txBody>
          <a:bodyPr/>
          <a:lstStyle>
            <a:lvl1pPr algn="r">
              <a:defRPr sz="270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abc</a:t>
            </a:r>
            <a:r>
              <a:rPr lang="en-US" altLang="zh-CN" dirty="0"/>
              <a:t>123</a:t>
            </a:r>
            <a:r>
              <a:rPr lang="zh-CN" altLang="en-US" dirty="0"/>
              <a:t>样式</a:t>
            </a:r>
            <a:endParaRPr 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02B526D-7FAD-A349-8A07-421BE3544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4" y="24790"/>
            <a:ext cx="2349377" cy="7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8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F20881B-6543-6C44-8110-8997744DEE34}" type="datetime1">
              <a:rPr lang="zh-CN" altLang="en-US" smtClean="0"/>
              <a:pPr/>
              <a:t>2021/2/5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8DA1C63-27CA-DF4F-8F37-B8ECD99F8042}"/>
              </a:ext>
            </a:extLst>
          </p:cNvPr>
          <p:cNvGrpSpPr/>
          <p:nvPr userDrawn="1"/>
        </p:nvGrpSpPr>
        <p:grpSpPr>
          <a:xfrm>
            <a:off x="2794617" y="1"/>
            <a:ext cx="6349384" cy="808698"/>
            <a:chOff x="2794616" y="11651"/>
            <a:chExt cx="6349384" cy="80869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C6BCC8C-B5B4-EB4D-88FA-BF90630F887A}"/>
                </a:ext>
              </a:extLst>
            </p:cNvPr>
            <p:cNvSpPr/>
            <p:nvPr userDrawn="1"/>
          </p:nvSpPr>
          <p:spPr>
            <a:xfrm>
              <a:off x="2794616" y="11651"/>
              <a:ext cx="6349384" cy="775765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3708D3C-FF79-234A-AC72-12D014EBE8DE}"/>
                </a:ext>
              </a:extLst>
            </p:cNvPr>
            <p:cNvSpPr/>
            <p:nvPr userDrawn="1"/>
          </p:nvSpPr>
          <p:spPr>
            <a:xfrm>
              <a:off x="2794617" y="724370"/>
              <a:ext cx="6349383" cy="95979"/>
            </a:xfrm>
            <a:prstGeom prst="rect">
              <a:avLst/>
            </a:prstGeom>
            <a:solidFill>
              <a:srgbClr val="C4C3C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19E6E75-9A36-154E-803F-52CF356B8E1A}"/>
              </a:ext>
            </a:extLst>
          </p:cNvPr>
          <p:cNvGrpSpPr/>
          <p:nvPr userDrawn="1"/>
        </p:nvGrpSpPr>
        <p:grpSpPr>
          <a:xfrm>
            <a:off x="2" y="6"/>
            <a:ext cx="337753" cy="823783"/>
            <a:chOff x="-3" y="0"/>
            <a:chExt cx="337753" cy="82378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350D5FF-7E0F-A14C-B3CB-42C57ECCDCB7}"/>
                </a:ext>
              </a:extLst>
            </p:cNvPr>
            <p:cNvSpPr/>
            <p:nvPr userDrawn="1"/>
          </p:nvSpPr>
          <p:spPr>
            <a:xfrm>
              <a:off x="-3" y="0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F6F8879-5746-A244-8EE7-855C84183B03}"/>
                </a:ext>
              </a:extLst>
            </p:cNvPr>
            <p:cNvSpPr/>
            <p:nvPr userDrawn="1"/>
          </p:nvSpPr>
          <p:spPr>
            <a:xfrm>
              <a:off x="-3" y="172994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B5D4ADE-71A9-184E-A77C-07FDBAC8A573}"/>
                </a:ext>
              </a:extLst>
            </p:cNvPr>
            <p:cNvSpPr/>
            <p:nvPr userDrawn="1"/>
          </p:nvSpPr>
          <p:spPr>
            <a:xfrm>
              <a:off x="-3" y="354226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71FC97A-7AEF-1C46-8306-B21AC7A12CC4}"/>
                </a:ext>
              </a:extLst>
            </p:cNvPr>
            <p:cNvSpPr/>
            <p:nvPr userDrawn="1"/>
          </p:nvSpPr>
          <p:spPr>
            <a:xfrm>
              <a:off x="-3" y="551934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F6306B9-C558-774B-8E57-51A5418364D4}"/>
                </a:ext>
              </a:extLst>
            </p:cNvPr>
            <p:cNvSpPr/>
            <p:nvPr userDrawn="1"/>
          </p:nvSpPr>
          <p:spPr>
            <a:xfrm>
              <a:off x="-3" y="733167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6950EA29-C84D-F446-8E32-533483BEE27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794617" y="0"/>
            <a:ext cx="6349387" cy="719442"/>
          </a:xfrm>
        </p:spPr>
        <p:txBody>
          <a:bodyPr/>
          <a:lstStyle>
            <a:lvl1pPr algn="r">
              <a:defRPr sz="270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Preliminary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22C0C5D-C62D-3D4F-ACE3-F7854E5BDA83}"/>
              </a:ext>
            </a:extLst>
          </p:cNvPr>
          <p:cNvSpPr>
            <a:spLocks noGrp="1"/>
          </p:cNvSpPr>
          <p:nvPr userDrawn="1">
            <p:ph type="body" idx="15" hasCustomPrompt="1"/>
          </p:nvPr>
        </p:nvSpPr>
        <p:spPr>
          <a:xfrm>
            <a:off x="833024" y="5574270"/>
            <a:ext cx="7477953" cy="718251"/>
          </a:xfrm>
          <a:ln>
            <a:solidFill>
              <a:schemeClr val="accent2"/>
            </a:solidFill>
            <a:prstDash val="dash"/>
          </a:ln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Fan, Bin, et al. "Cuckoo filter: Practically better than bloom." Proceedings of the 10th ACM International on Conference on emerging Networking Experiments and Technologies. 2014.</a:t>
            </a:r>
            <a:endParaRPr lang="zh-CN" alt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2102B82-1631-D345-A238-5B4BBF0B21B0}"/>
              </a:ext>
            </a:extLst>
          </p:cNvPr>
          <p:cNvSpPr>
            <a:spLocks noGrp="1"/>
          </p:cNvSpPr>
          <p:nvPr userDrawn="1">
            <p:ph type="body" idx="16" hasCustomPrompt="1"/>
          </p:nvPr>
        </p:nvSpPr>
        <p:spPr>
          <a:xfrm>
            <a:off x="1024351" y="2461081"/>
            <a:ext cx="3388622" cy="264335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123 times</a:t>
            </a:r>
            <a:endParaRPr lang="zh-CN" alt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86C1BAA-79A5-484C-AA7E-1BD693CDC12C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024353" y="1283742"/>
            <a:ext cx="7095298" cy="71825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样式 </a:t>
            </a:r>
            <a:r>
              <a:rPr lang="en-US" altLang="zh-CN" dirty="0"/>
              <a:t>123abc</a:t>
            </a:r>
            <a:endParaRPr lang="zh-CN" alt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7005079-2EA1-FB4C-B0C7-87DEBB0AAFF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4731028" y="2461081"/>
            <a:ext cx="3388622" cy="264335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123 times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7FC43FB-524D-CF41-9FD2-E0B414099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4" y="24790"/>
            <a:ext cx="2349377" cy="7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7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097" y="1197643"/>
            <a:ext cx="2949178" cy="1463179"/>
          </a:xfrm>
        </p:spPr>
        <p:txBody>
          <a:bodyPr anchor="b"/>
          <a:lstStyle>
            <a:lvl1pPr>
              <a:lnSpc>
                <a:spcPct val="100000"/>
              </a:lnSpc>
              <a:defRPr sz="21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r>
              <a:rPr lang="en-US" altLang="zh-CN" dirty="0" err="1"/>
              <a:t>abc</a:t>
            </a:r>
            <a:r>
              <a:rPr lang="en-US" altLang="zh-CN" dirty="0"/>
              <a:t> 123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34645" y="1197648"/>
            <a:ext cx="4629150" cy="4873625"/>
          </a:xfrm>
        </p:spPr>
        <p:txBody>
          <a:bodyPr anchor="t"/>
          <a:lstStyle>
            <a:lvl1pPr marL="0" indent="0">
              <a:buNone/>
              <a:defRPr sz="225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097" y="2842169"/>
            <a:ext cx="2949178" cy="323704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5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 err="1"/>
              <a:t>abc</a:t>
            </a:r>
            <a:r>
              <a:rPr lang="en-US" altLang="zh-CN" dirty="0"/>
              <a:t> 123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81EB-F030-CB4E-A338-24BF4FD56B4B}" type="datetime1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2C6DF5A-E2B8-254D-8B5F-AA1EC9EDC8CF}"/>
              </a:ext>
            </a:extLst>
          </p:cNvPr>
          <p:cNvGrpSpPr/>
          <p:nvPr userDrawn="1"/>
        </p:nvGrpSpPr>
        <p:grpSpPr>
          <a:xfrm>
            <a:off x="2794617" y="1"/>
            <a:ext cx="6349384" cy="808698"/>
            <a:chOff x="2794616" y="11651"/>
            <a:chExt cx="6349384" cy="80869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2082F1D-726E-D64A-A95E-D384A82057FD}"/>
                </a:ext>
              </a:extLst>
            </p:cNvPr>
            <p:cNvSpPr/>
            <p:nvPr userDrawn="1"/>
          </p:nvSpPr>
          <p:spPr>
            <a:xfrm>
              <a:off x="2794616" y="11651"/>
              <a:ext cx="6349384" cy="775765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80DCBC2-7584-0E4B-B228-ACDDE632D775}"/>
                </a:ext>
              </a:extLst>
            </p:cNvPr>
            <p:cNvSpPr/>
            <p:nvPr userDrawn="1"/>
          </p:nvSpPr>
          <p:spPr>
            <a:xfrm>
              <a:off x="2794617" y="724370"/>
              <a:ext cx="6349383" cy="95979"/>
            </a:xfrm>
            <a:prstGeom prst="rect">
              <a:avLst/>
            </a:prstGeom>
            <a:solidFill>
              <a:srgbClr val="C4C3C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5B0056-A389-E34D-B3CF-935FAB5F5105}"/>
              </a:ext>
            </a:extLst>
          </p:cNvPr>
          <p:cNvGrpSpPr/>
          <p:nvPr userDrawn="1"/>
        </p:nvGrpSpPr>
        <p:grpSpPr>
          <a:xfrm>
            <a:off x="2" y="6"/>
            <a:ext cx="337753" cy="823783"/>
            <a:chOff x="-3" y="0"/>
            <a:chExt cx="337753" cy="82378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DE723D5-AD9C-8E40-A2C9-390CBF45F415}"/>
                </a:ext>
              </a:extLst>
            </p:cNvPr>
            <p:cNvSpPr/>
            <p:nvPr userDrawn="1"/>
          </p:nvSpPr>
          <p:spPr>
            <a:xfrm>
              <a:off x="-3" y="0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47D6C06-F17C-5F49-A5EA-77AAAFBD43FF}"/>
                </a:ext>
              </a:extLst>
            </p:cNvPr>
            <p:cNvSpPr/>
            <p:nvPr userDrawn="1"/>
          </p:nvSpPr>
          <p:spPr>
            <a:xfrm>
              <a:off x="-3" y="172994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34336F0-58C0-1849-999F-7CF20B6AC30D}"/>
                </a:ext>
              </a:extLst>
            </p:cNvPr>
            <p:cNvSpPr/>
            <p:nvPr userDrawn="1"/>
          </p:nvSpPr>
          <p:spPr>
            <a:xfrm>
              <a:off x="-3" y="354226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CDF5770-BB4E-B146-8374-27F694F0D718}"/>
                </a:ext>
              </a:extLst>
            </p:cNvPr>
            <p:cNvSpPr/>
            <p:nvPr userDrawn="1"/>
          </p:nvSpPr>
          <p:spPr>
            <a:xfrm>
              <a:off x="-3" y="551934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9DEEE7F-3DB8-3F40-8049-E3DE23FF3554}"/>
                </a:ext>
              </a:extLst>
            </p:cNvPr>
            <p:cNvSpPr/>
            <p:nvPr userDrawn="1"/>
          </p:nvSpPr>
          <p:spPr>
            <a:xfrm>
              <a:off x="-3" y="733167"/>
              <a:ext cx="337753" cy="90616"/>
            </a:xfrm>
            <a:prstGeom prst="rect">
              <a:avLst/>
            </a:prstGeom>
            <a:solidFill>
              <a:srgbClr val="AF25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sp>
        <p:nvSpPr>
          <p:cNvPr id="42" name="文本占位符 79">
            <a:extLst>
              <a:ext uri="{FF2B5EF4-FFF2-40B4-BE49-F238E27FC236}">
                <a16:creationId xmlns:a16="http://schemas.microsoft.com/office/drawing/2014/main" id="{4FC3B508-1DEC-304A-B32F-16DA6AA44D19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94000" y="0"/>
            <a:ext cx="6350000" cy="712788"/>
          </a:xfrm>
        </p:spPr>
        <p:txBody>
          <a:bodyPr/>
          <a:lstStyle>
            <a:lvl1pPr algn="r">
              <a:lnSpc>
                <a:spcPct val="100000"/>
              </a:lnSpc>
              <a:defRPr lang="en-US" altLang="zh-CN" sz="2700" kern="120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abc123</a:t>
            </a:r>
            <a:r>
              <a:rPr lang="zh-CN" altLang="en-US" dirty="0"/>
              <a:t>样式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AADC0C8-FE39-F348-998F-3615E1CA9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4" y="24790"/>
            <a:ext cx="2349377" cy="7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9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0BC6DD-7063-45A7-9BCD-61A8C650C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2" cy="9204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8650" y="3282151"/>
            <a:ext cx="7886700" cy="262583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123 times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99E4-3C1B-4BA8-BE4E-1A87EEED117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0EE984B-CFD5-9D40-A321-D3A54768B9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739775"/>
          </a:xfr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3200" kern="120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 err="1"/>
              <a:t>abc</a:t>
            </a:r>
            <a:r>
              <a:rPr kumimoji="1" lang="zh-CN" altLang="en-US" dirty="0"/>
              <a:t>样式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EB5AFA7-F089-5D4E-A700-A339438DBA1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50" y="1188144"/>
            <a:ext cx="7886701" cy="1464895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123 times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14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abc123</a:t>
            </a:r>
            <a:r>
              <a:rPr lang="zh-CN" altLang="en-US" dirty="0"/>
              <a:t>样式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style123</a:t>
            </a:r>
            <a:r>
              <a:rPr lang="zh-CN" altLang="en-US" dirty="0"/>
              <a:t>测试</a:t>
            </a:r>
            <a:endParaRPr lang="en-US" altLang="zh-CN" dirty="0"/>
          </a:p>
          <a:p>
            <a:pPr lvl="1"/>
            <a:r>
              <a:rPr lang="en-US" altLang="zh-CN" dirty="0"/>
              <a:t>Second level123</a:t>
            </a:r>
            <a:r>
              <a:rPr lang="zh-CN" altLang="en-US" dirty="0"/>
              <a:t>测试</a:t>
            </a:r>
            <a:endParaRPr lang="en-US" altLang="zh-CN" dirty="0"/>
          </a:p>
          <a:p>
            <a:pPr lvl="2"/>
            <a:r>
              <a:rPr lang="en-US" altLang="zh-CN" dirty="0"/>
              <a:t>Third level123</a:t>
            </a:r>
            <a:r>
              <a:rPr lang="zh-CN" altLang="en-US" dirty="0"/>
              <a:t>测试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B05-4C83-FD42-B315-ABC830F23025}" type="datetime1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9492B-D80A-4BB0-99C7-5149924C23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81AA02-A042-984B-A9F9-CBA61FF0F473}"/>
              </a:ext>
            </a:extLst>
          </p:cNvPr>
          <p:cNvSpPr/>
          <p:nvPr userDrawn="1"/>
        </p:nvSpPr>
        <p:spPr>
          <a:xfrm>
            <a:off x="4004668" y="6385028"/>
            <a:ext cx="8531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RuiYun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Lab</a:t>
            </a:r>
            <a:endParaRPr lang="zh-CN" altLang="en-US" sz="1050" b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8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1" r:id="rId4"/>
    <p:sldLayoutId id="2147483662" r:id="rId5"/>
    <p:sldLayoutId id="2147483670" r:id="rId6"/>
    <p:sldLayoutId id="2147483672" r:id="rId7"/>
    <p:sldLayoutId id="2147483669" r:id="rId8"/>
    <p:sldLayoutId id="2147483673" r:id="rId9"/>
  </p:sldLayoutIdLst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892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783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3.png"/><Relationship Id="rId7" Type="http://schemas.openxmlformats.org/officeDocument/2006/relationships/image" Target="../media/image31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0.png"/><Relationship Id="rId7" Type="http://schemas.openxmlformats.org/officeDocument/2006/relationships/image" Target="../media/image29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2.tiff"/><Relationship Id="rId10" Type="http://schemas.openxmlformats.org/officeDocument/2006/relationships/image" Target="../media/image31.tiff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330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3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doi.org/10.1007/978-3-540-72738-5_1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3FA2F7F8-8E11-564E-A497-4E9EF3DD65E4}"/>
              </a:ext>
            </a:extLst>
          </p:cNvPr>
          <p:cNvSpPr txBox="1"/>
          <p:nvPr/>
        </p:nvSpPr>
        <p:spPr>
          <a:xfrm>
            <a:off x="1143000" y="2722334"/>
            <a:ext cx="68580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 Techniques for Accumulators with Applications to IOPs and Stateless Blockchains</a:t>
            </a:r>
          </a:p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Boneh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Benedikt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B¨unz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Ben Fisch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CRYPTO 2019</a:t>
            </a:r>
            <a:endParaRPr lang="zh-CN" altLang="en-US" sz="1500" dirty="0">
              <a:latin typeface="Times New Roman" panose="02020603050405020304" pitchFamily="18" charset="0"/>
              <a:ea typeface="黑体" charset="0"/>
              <a:cs typeface="Times New Roman" panose="02020603050405020304" pitchFamily="18" charset="0"/>
            </a:endParaRPr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E09A382C-C34B-DA40-9023-7645BAB53BD2}"/>
              </a:ext>
            </a:extLst>
          </p:cNvPr>
          <p:cNvSpPr txBox="1"/>
          <p:nvPr/>
        </p:nvSpPr>
        <p:spPr>
          <a:xfrm>
            <a:off x="1143000" y="4871812"/>
            <a:ext cx="6858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2021</a:t>
            </a:r>
            <a:r>
              <a:rPr lang="zh-CN" altLang="en-US" sz="1500" dirty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02</a:t>
            </a:r>
            <a:r>
              <a:rPr lang="zh-CN" altLang="en-US" sz="1500" dirty="0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05</a:t>
            </a:r>
            <a:r>
              <a:rPr lang="zh-CN" altLang="en-US" sz="1500" dirty="0">
                <a:latin typeface="Times New Roman" pitchFamily="18" charset="0"/>
                <a:cs typeface="Times New Roman" pitchFamily="18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8658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6E37FC-B0B9-2045-B578-0F936DBC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2B9EE4-EF14-6142-9C42-4C60B55A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Proof of Exponentiation (PoE)</a:t>
            </a:r>
            <a:endParaRPr kumimoji="1" lang="zh-CN" altLang="en-US" dirty="0"/>
          </a:p>
        </p:txBody>
      </p:sp>
      <p:sp>
        <p:nvSpPr>
          <p:cNvPr id="42" name="AutoShape 2">
            <a:extLst>
              <a:ext uri="{FF2B5EF4-FFF2-40B4-BE49-F238E27FC236}">
                <a16:creationId xmlns:a16="http://schemas.microsoft.com/office/drawing/2014/main" id="{4AD3FF0B-20E1-8343-89C7-7071AC7595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98973" y="2682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AutoShape 4">
            <a:extLst>
              <a:ext uri="{FF2B5EF4-FFF2-40B4-BE49-F238E27FC236}">
                <a16:creationId xmlns:a16="http://schemas.microsoft.com/office/drawing/2014/main" id="{0A78C720-32B8-A547-BB7E-C8FAFB004A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51373" y="28349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3">
                <a:extLst>
                  <a:ext uri="{FF2B5EF4-FFF2-40B4-BE49-F238E27FC236}">
                    <a16:creationId xmlns:a16="http://schemas.microsoft.com/office/drawing/2014/main" id="{547ECC03-4641-7E48-93DE-94BC59EFF659}"/>
                  </a:ext>
                </a:extLst>
              </p:cNvPr>
              <p:cNvSpPr/>
              <p:nvPr/>
            </p:nvSpPr>
            <p:spPr>
              <a:xfrm>
                <a:off x="3634486" y="1607546"/>
                <a:ext cx="1833770" cy="387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45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45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Rectangle 3">
                <a:extLst>
                  <a:ext uri="{FF2B5EF4-FFF2-40B4-BE49-F238E27FC236}">
                    <a16:creationId xmlns:a16="http://schemas.microsoft.com/office/drawing/2014/main" id="{547ECC03-4641-7E48-93DE-94BC59EFF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86" y="1607546"/>
                <a:ext cx="1833770" cy="3876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12">
            <a:extLst>
              <a:ext uri="{FF2B5EF4-FFF2-40B4-BE49-F238E27FC236}">
                <a16:creationId xmlns:a16="http://schemas.microsoft.com/office/drawing/2014/main" id="{A6C7B236-5A77-4840-9AF1-C4D37839CE66}"/>
              </a:ext>
            </a:extLst>
          </p:cNvPr>
          <p:cNvCxnSpPr/>
          <p:nvPr/>
        </p:nvCxnSpPr>
        <p:spPr>
          <a:xfrm>
            <a:off x="3209591" y="2460427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13">
            <a:extLst>
              <a:ext uri="{FF2B5EF4-FFF2-40B4-BE49-F238E27FC236}">
                <a16:creationId xmlns:a16="http://schemas.microsoft.com/office/drawing/2014/main" id="{3F0BB2D4-7144-0E41-91E1-5004FA86DC01}"/>
              </a:ext>
            </a:extLst>
          </p:cNvPr>
          <p:cNvSpPr txBox="1"/>
          <p:nvPr/>
        </p:nvSpPr>
        <p:spPr>
          <a:xfrm>
            <a:off x="4372469" y="2117527"/>
            <a:ext cx="63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,u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Straight Arrow Connector 15">
            <a:extLst>
              <a:ext uri="{FF2B5EF4-FFF2-40B4-BE49-F238E27FC236}">
                <a16:creationId xmlns:a16="http://schemas.microsoft.com/office/drawing/2014/main" id="{83E9A1BB-73B5-764D-83B4-8DA4C3708EC1}"/>
              </a:ext>
            </a:extLst>
          </p:cNvPr>
          <p:cNvCxnSpPr/>
          <p:nvPr/>
        </p:nvCxnSpPr>
        <p:spPr>
          <a:xfrm flipH="1">
            <a:off x="3209591" y="3323596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16">
                <a:extLst>
                  <a:ext uri="{FF2B5EF4-FFF2-40B4-BE49-F238E27FC236}">
                    <a16:creationId xmlns:a16="http://schemas.microsoft.com/office/drawing/2014/main" id="{54DBCF99-967A-FF45-96F3-30D2524F8066}"/>
                  </a:ext>
                </a:extLst>
              </p:cNvPr>
              <p:cNvSpPr txBox="1"/>
              <p:nvPr/>
            </p:nvSpPr>
            <p:spPr>
              <a:xfrm>
                <a:off x="3358675" y="2982456"/>
                <a:ext cx="2385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bit prime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Box 16">
                <a:extLst>
                  <a:ext uri="{FF2B5EF4-FFF2-40B4-BE49-F238E27FC236}">
                    <a16:creationId xmlns:a16="http://schemas.microsoft.com/office/drawing/2014/main" id="{54DBCF99-967A-FF45-96F3-30D2524F8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75" y="2982456"/>
                <a:ext cx="2385392" cy="369332"/>
              </a:xfrm>
              <a:prstGeom prst="rect">
                <a:avLst/>
              </a:prstGeom>
              <a:blipFill>
                <a:blip r:embed="rId3"/>
                <a:stretch>
                  <a:fillRect l="-211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17">
                <a:extLst>
                  <a:ext uri="{FF2B5EF4-FFF2-40B4-BE49-F238E27FC236}">
                    <a16:creationId xmlns:a16="http://schemas.microsoft.com/office/drawing/2014/main" id="{7893407B-1EBF-5048-96FC-C0BEA0896C9B}"/>
                  </a:ext>
                </a:extLst>
              </p:cNvPr>
              <p:cNvSpPr txBox="1"/>
              <p:nvPr/>
            </p:nvSpPr>
            <p:spPr>
              <a:xfrm>
                <a:off x="1036370" y="4419639"/>
                <a:ext cx="31237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Computes </a:t>
                </a:r>
                <a:r>
                  <a:rPr lang="en-US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q,r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⋅ℓ+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TextBox 17">
                <a:extLst>
                  <a:ext uri="{FF2B5EF4-FFF2-40B4-BE49-F238E27FC236}">
                    <a16:creationId xmlns:a16="http://schemas.microsoft.com/office/drawing/2014/main" id="{7893407B-1EBF-5048-96FC-C0BEA089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70" y="4419639"/>
                <a:ext cx="3123732" cy="923330"/>
              </a:xfrm>
              <a:prstGeom prst="rect">
                <a:avLst/>
              </a:prstGeom>
              <a:blipFill>
                <a:blip r:embed="rId4"/>
                <a:stretch>
                  <a:fillRect l="-1619" t="-2740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19">
            <a:extLst>
              <a:ext uri="{FF2B5EF4-FFF2-40B4-BE49-F238E27FC236}">
                <a16:creationId xmlns:a16="http://schemas.microsoft.com/office/drawing/2014/main" id="{3C0F14A7-4F1B-FB4F-9C78-406DE3D2EBF4}"/>
              </a:ext>
            </a:extLst>
          </p:cNvPr>
          <p:cNvCxnSpPr/>
          <p:nvPr/>
        </p:nvCxnSpPr>
        <p:spPr>
          <a:xfrm>
            <a:off x="3197083" y="4174927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20">
                <a:extLst>
                  <a:ext uri="{FF2B5EF4-FFF2-40B4-BE49-F238E27FC236}">
                    <a16:creationId xmlns:a16="http://schemas.microsoft.com/office/drawing/2014/main" id="{DAD4901B-511F-DD4B-B459-75DAC28C4C0D}"/>
                  </a:ext>
                </a:extLst>
              </p:cNvPr>
              <p:cNvSpPr txBox="1"/>
              <p:nvPr/>
            </p:nvSpPr>
            <p:spPr>
              <a:xfrm>
                <a:off x="3761212" y="3848238"/>
                <a:ext cx="1597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TextBox 20">
                <a:extLst>
                  <a:ext uri="{FF2B5EF4-FFF2-40B4-BE49-F238E27FC236}">
                    <a16:creationId xmlns:a16="http://schemas.microsoft.com/office/drawing/2014/main" id="{DAD4901B-511F-DD4B-B459-75DAC28C4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212" y="3848238"/>
                <a:ext cx="1597631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21">
                <a:extLst>
                  <a:ext uri="{FF2B5EF4-FFF2-40B4-BE49-F238E27FC236}">
                    <a16:creationId xmlns:a16="http://schemas.microsoft.com/office/drawing/2014/main" id="{DB713403-1D32-0543-9877-7036A14B65C8}"/>
                  </a:ext>
                </a:extLst>
              </p:cNvPr>
              <p:cNvSpPr txBox="1"/>
              <p:nvPr/>
            </p:nvSpPr>
            <p:spPr>
              <a:xfrm>
                <a:off x="5922973" y="4237549"/>
                <a:ext cx="2547615" cy="154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⋅ℓ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TextBox 21">
                <a:extLst>
                  <a:ext uri="{FF2B5EF4-FFF2-40B4-BE49-F238E27FC236}">
                    <a16:creationId xmlns:a16="http://schemas.microsoft.com/office/drawing/2014/main" id="{DB713403-1D32-0543-9877-7036A14B6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973" y="4237549"/>
                <a:ext cx="2547615" cy="1540230"/>
              </a:xfrm>
              <a:prstGeom prst="rect">
                <a:avLst/>
              </a:prstGeom>
              <a:blipFill>
                <a:blip r:embed="rId6"/>
                <a:stretch>
                  <a:fillRect l="-1980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D1722C5D-7DBA-6E47-8DBD-4D5A3CC48147}"/>
              </a:ext>
            </a:extLst>
          </p:cNvPr>
          <p:cNvGrpSpPr/>
          <p:nvPr/>
        </p:nvGrpSpPr>
        <p:grpSpPr>
          <a:xfrm>
            <a:off x="6104044" y="1692393"/>
            <a:ext cx="1773821" cy="2398790"/>
            <a:chOff x="6104044" y="1692393"/>
            <a:chExt cx="1773821" cy="2398790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A7D313C9-0058-6E49-B282-462E15F22427}"/>
                </a:ext>
              </a:extLst>
            </p:cNvPr>
            <p:cNvSpPr txBox="1"/>
            <p:nvPr/>
          </p:nvSpPr>
          <p:spPr>
            <a:xfrm>
              <a:off x="6104044" y="3721851"/>
              <a:ext cx="1041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Verifier</a:t>
              </a: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77DF960B-7EF3-8244-B9E5-BBD5E515B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57244" y="1692393"/>
              <a:ext cx="1720621" cy="2382398"/>
            </a:xfrm>
            <a:prstGeom prst="rect">
              <a:avLst/>
            </a:prstGeom>
          </p:spPr>
        </p:pic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8161F12-3D2F-C349-90FB-43D7B02E6962}"/>
              </a:ext>
            </a:extLst>
          </p:cNvPr>
          <p:cNvGrpSpPr/>
          <p:nvPr/>
        </p:nvGrpSpPr>
        <p:grpSpPr>
          <a:xfrm>
            <a:off x="1318795" y="1633049"/>
            <a:ext cx="1921886" cy="2623585"/>
            <a:chOff x="1318795" y="1633049"/>
            <a:chExt cx="1921886" cy="2623585"/>
          </a:xfrm>
        </p:grpSpPr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E4B257F9-BE97-A94F-96C9-8791644C8D75}"/>
                </a:ext>
              </a:extLst>
            </p:cNvPr>
            <p:cNvSpPr txBox="1"/>
            <p:nvPr/>
          </p:nvSpPr>
          <p:spPr>
            <a:xfrm>
              <a:off x="1910657" y="3721851"/>
              <a:ext cx="1330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Prover</a:t>
              </a: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E2C9E387-2232-824C-B5E3-EA7497406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8795" y="1633049"/>
              <a:ext cx="1846866" cy="2623585"/>
            </a:xfrm>
            <a:prstGeom prst="rect">
              <a:avLst/>
            </a:prstGeom>
          </p:spPr>
        </p:pic>
      </p:grpSp>
      <p:sp>
        <p:nvSpPr>
          <p:cNvPr id="59" name="TextBox 17">
            <a:extLst>
              <a:ext uri="{FF2B5EF4-FFF2-40B4-BE49-F238E27FC236}">
                <a16:creationId xmlns:a16="http://schemas.microsoft.com/office/drawing/2014/main" id="{6A3E009E-25F6-6C41-A110-E53FDFA358DC}"/>
              </a:ext>
            </a:extLst>
          </p:cNvPr>
          <p:cNvSpPr txBox="1"/>
          <p:nvPr/>
        </p:nvSpPr>
        <p:spPr>
          <a:xfrm>
            <a:off x="3242269" y="4616058"/>
            <a:ext cx="254761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n -&gt; Log(n)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3441CA8B-5A30-9145-B7F0-4CC178CE39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0823" y="1019698"/>
            <a:ext cx="3274900" cy="365126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6B807A7F-D8E8-D64B-8271-6E7A5BA404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047" y="5398227"/>
            <a:ext cx="6119268" cy="1444827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2A50A636-C6B8-EE48-997A-E18C6349AAEE}"/>
              </a:ext>
            </a:extLst>
          </p:cNvPr>
          <p:cNvSpPr/>
          <p:nvPr/>
        </p:nvSpPr>
        <p:spPr>
          <a:xfrm>
            <a:off x="1419199" y="1013227"/>
            <a:ext cx="115647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Witness: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42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5B9F94-A43A-134C-90AF-4BB51597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8101D6-0C0D-6C4C-9D13-444811CF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of Exponent (</a:t>
            </a:r>
            <a:r>
              <a:rPr lang="en-US" altLang="zh-CN" dirty="0" err="1"/>
              <a:t>PoKE</a:t>
            </a:r>
            <a:r>
              <a:rPr lang="en-US" altLang="zh-CN" baseline="30000" dirty="0"/>
              <a:t>*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6042C865-18D1-4247-BC63-DFC6D9B9FF11}"/>
                  </a:ext>
                </a:extLst>
              </p:cNvPr>
              <p:cNvSpPr/>
              <p:nvPr/>
            </p:nvSpPr>
            <p:spPr>
              <a:xfrm>
                <a:off x="3623447" y="1696261"/>
                <a:ext cx="1833770" cy="387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6042C865-18D1-4247-BC63-DFC6D9B9F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447" y="1696261"/>
                <a:ext cx="1833770" cy="387626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12">
            <a:extLst>
              <a:ext uri="{FF2B5EF4-FFF2-40B4-BE49-F238E27FC236}">
                <a16:creationId xmlns:a16="http://schemas.microsoft.com/office/drawing/2014/main" id="{0F30344C-DE76-2C4F-8351-4BFB7A4F8862}"/>
              </a:ext>
            </a:extLst>
          </p:cNvPr>
          <p:cNvCxnSpPr/>
          <p:nvPr/>
        </p:nvCxnSpPr>
        <p:spPr>
          <a:xfrm>
            <a:off x="3212294" y="2488432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B9B7420A-CFB5-1746-8CB3-80C58A28B944}"/>
              </a:ext>
            </a:extLst>
          </p:cNvPr>
          <p:cNvCxnSpPr/>
          <p:nvPr/>
        </p:nvCxnSpPr>
        <p:spPr>
          <a:xfrm flipH="1">
            <a:off x="3212296" y="3351601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6">
                <a:extLst>
                  <a:ext uri="{FF2B5EF4-FFF2-40B4-BE49-F238E27FC236}">
                    <a16:creationId xmlns:a16="http://schemas.microsoft.com/office/drawing/2014/main" id="{92E30A4E-8E3E-1C47-84F2-F0871EC770F9}"/>
                  </a:ext>
                </a:extLst>
              </p:cNvPr>
              <p:cNvSpPr txBox="1"/>
              <p:nvPr/>
            </p:nvSpPr>
            <p:spPr>
              <a:xfrm>
                <a:off x="3552792" y="3032718"/>
                <a:ext cx="2385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bit prime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6">
                <a:extLst>
                  <a:ext uri="{FF2B5EF4-FFF2-40B4-BE49-F238E27FC236}">
                    <a16:creationId xmlns:a16="http://schemas.microsoft.com/office/drawing/2014/main" id="{92E30A4E-8E3E-1C47-84F2-F0871EC7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792" y="3032718"/>
                <a:ext cx="2385392" cy="369332"/>
              </a:xfrm>
              <a:prstGeom prst="rect">
                <a:avLst/>
              </a:prstGeom>
              <a:blipFill>
                <a:blip r:embed="rId3"/>
                <a:stretch>
                  <a:fillRect l="-2116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7">
                <a:extLst>
                  <a:ext uri="{FF2B5EF4-FFF2-40B4-BE49-F238E27FC236}">
                    <a16:creationId xmlns:a16="http://schemas.microsoft.com/office/drawing/2014/main" id="{02A0B6F5-2694-4646-B25F-50660774CD0D}"/>
                  </a:ext>
                </a:extLst>
              </p:cNvPr>
              <p:cNvSpPr txBox="1"/>
              <p:nvPr/>
            </p:nvSpPr>
            <p:spPr>
              <a:xfrm>
                <a:off x="1280564" y="4417020"/>
                <a:ext cx="2390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⋅ℓ+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7">
                <a:extLst>
                  <a:ext uri="{FF2B5EF4-FFF2-40B4-BE49-F238E27FC236}">
                    <a16:creationId xmlns:a16="http://schemas.microsoft.com/office/drawing/2014/main" id="{02A0B6F5-2694-4646-B25F-50660774C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64" y="4417020"/>
                <a:ext cx="2390188" cy="923330"/>
              </a:xfrm>
              <a:prstGeom prst="rect">
                <a:avLst/>
              </a:prstGeom>
              <a:blipFill>
                <a:blip r:embed="rId4"/>
                <a:stretch>
                  <a:fillRect l="-2116" t="-4110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9">
            <a:extLst>
              <a:ext uri="{FF2B5EF4-FFF2-40B4-BE49-F238E27FC236}">
                <a16:creationId xmlns:a16="http://schemas.microsoft.com/office/drawing/2014/main" id="{399B9445-7572-6342-96FD-A5726FF221CE}"/>
              </a:ext>
            </a:extLst>
          </p:cNvPr>
          <p:cNvCxnSpPr/>
          <p:nvPr/>
        </p:nvCxnSpPr>
        <p:spPr>
          <a:xfrm>
            <a:off x="3199784" y="4202932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6AF45B6F-EEF8-8846-89AA-CE55F22C91D7}"/>
              </a:ext>
            </a:extLst>
          </p:cNvPr>
          <p:cNvSpPr/>
          <p:nvPr/>
        </p:nvSpPr>
        <p:spPr>
          <a:xfrm>
            <a:off x="6284097" y="1121328"/>
            <a:ext cx="2037521" cy="503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ambria Math" panose="02040503050406030204" pitchFamily="18" charset="0"/>
              </a:rPr>
              <a:t>CRS=(g, 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">
                <a:extLst>
                  <a:ext uri="{FF2B5EF4-FFF2-40B4-BE49-F238E27FC236}">
                    <a16:creationId xmlns:a16="http://schemas.microsoft.com/office/drawing/2014/main" id="{4DFACDB6-086A-BA49-8ABF-3F9C3B505B94}"/>
                  </a:ext>
                </a:extLst>
              </p:cNvPr>
              <p:cNvSpPr/>
              <p:nvPr/>
            </p:nvSpPr>
            <p:spPr>
              <a:xfrm>
                <a:off x="3545101" y="4706872"/>
                <a:ext cx="2053802" cy="3662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35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rational -&gt;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3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ℓ</m:t>
                    </m:r>
                  </m:oMath>
                </a14:m>
                <a:endParaRPr lang="en-US" sz="135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">
                <a:extLst>
                  <a:ext uri="{FF2B5EF4-FFF2-40B4-BE49-F238E27FC236}">
                    <a16:creationId xmlns:a16="http://schemas.microsoft.com/office/drawing/2014/main" id="{4DFACDB6-086A-BA49-8ABF-3F9C3B505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101" y="4706872"/>
                <a:ext cx="2053802" cy="366230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13">
            <a:extLst>
              <a:ext uri="{FF2B5EF4-FFF2-40B4-BE49-F238E27FC236}">
                <a16:creationId xmlns:a16="http://schemas.microsoft.com/office/drawing/2014/main" id="{041C2454-FA0B-6943-B0B9-61D7C99ADBB3}"/>
              </a:ext>
            </a:extLst>
          </p:cNvPr>
          <p:cNvSpPr txBox="1"/>
          <p:nvPr/>
        </p:nvSpPr>
        <p:spPr>
          <a:xfrm>
            <a:off x="4382625" y="2171687"/>
            <a:ext cx="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0">
                <a:extLst>
                  <a:ext uri="{FF2B5EF4-FFF2-40B4-BE49-F238E27FC236}">
                    <a16:creationId xmlns:a16="http://schemas.microsoft.com/office/drawing/2014/main" id="{2AEC4D24-71DE-0541-AE7D-936D9095E591}"/>
                  </a:ext>
                </a:extLst>
              </p:cNvPr>
              <p:cNvSpPr txBox="1"/>
              <p:nvPr/>
            </p:nvSpPr>
            <p:spPr>
              <a:xfrm>
                <a:off x="3751675" y="3868523"/>
                <a:ext cx="1597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0">
                <a:extLst>
                  <a:ext uri="{FF2B5EF4-FFF2-40B4-BE49-F238E27FC236}">
                    <a16:creationId xmlns:a16="http://schemas.microsoft.com/office/drawing/2014/main" id="{2AEC4D24-71DE-0541-AE7D-936D9095E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75" y="3868523"/>
                <a:ext cx="159763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1">
                <a:extLst>
                  <a:ext uri="{FF2B5EF4-FFF2-40B4-BE49-F238E27FC236}">
                    <a16:creationId xmlns:a16="http://schemas.microsoft.com/office/drawing/2014/main" id="{F9669345-32DE-9343-8450-22A1EA71FE39}"/>
                  </a:ext>
                </a:extLst>
              </p:cNvPr>
              <p:cNvSpPr txBox="1"/>
              <p:nvPr/>
            </p:nvSpPr>
            <p:spPr>
              <a:xfrm>
                <a:off x="6133799" y="4339316"/>
                <a:ext cx="2338119" cy="126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Checks: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⋅ℓ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1">
                <a:extLst>
                  <a:ext uri="{FF2B5EF4-FFF2-40B4-BE49-F238E27FC236}">
                    <a16:creationId xmlns:a16="http://schemas.microsoft.com/office/drawing/2014/main" id="{F9669345-32DE-9343-8450-22A1EA71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799" y="4339316"/>
                <a:ext cx="2338119" cy="1263231"/>
              </a:xfrm>
              <a:prstGeom prst="rect">
                <a:avLst/>
              </a:prstGeom>
              <a:blipFill>
                <a:blip r:embed="rId9"/>
                <a:stretch>
                  <a:fillRect l="-1613" t="-1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FD83C80F-6B58-CE42-BA59-6ED6419691B3}"/>
              </a:ext>
            </a:extLst>
          </p:cNvPr>
          <p:cNvGrpSpPr/>
          <p:nvPr/>
        </p:nvGrpSpPr>
        <p:grpSpPr>
          <a:xfrm>
            <a:off x="6104044" y="1692393"/>
            <a:ext cx="1773821" cy="2398790"/>
            <a:chOff x="6104044" y="1692393"/>
            <a:chExt cx="1773821" cy="2398790"/>
          </a:xfrm>
        </p:grpSpPr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D112269E-9EF5-394C-B3C9-2AB428E867C1}"/>
                </a:ext>
              </a:extLst>
            </p:cNvPr>
            <p:cNvSpPr txBox="1"/>
            <p:nvPr/>
          </p:nvSpPr>
          <p:spPr>
            <a:xfrm>
              <a:off x="6104044" y="3721851"/>
              <a:ext cx="1041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Verifier</a:t>
              </a: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0ADC689-D7DE-7F4C-8DE6-90D0D2A4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57244" y="1692393"/>
              <a:ext cx="1720621" cy="2382398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D3F5A0D-6DAD-0444-BD4E-9B58485E8136}"/>
              </a:ext>
            </a:extLst>
          </p:cNvPr>
          <p:cNvGrpSpPr/>
          <p:nvPr/>
        </p:nvGrpSpPr>
        <p:grpSpPr>
          <a:xfrm>
            <a:off x="1318795" y="1633049"/>
            <a:ext cx="1921886" cy="2623585"/>
            <a:chOff x="1318795" y="1633049"/>
            <a:chExt cx="1921886" cy="2623585"/>
          </a:xfrm>
        </p:grpSpPr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699ACA85-8826-0E4E-858E-1FC55ACB924A}"/>
                </a:ext>
              </a:extLst>
            </p:cNvPr>
            <p:cNvSpPr txBox="1"/>
            <p:nvPr/>
          </p:nvSpPr>
          <p:spPr>
            <a:xfrm>
              <a:off x="1910657" y="3721851"/>
              <a:ext cx="1330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Prover</a:t>
              </a: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70C427A-2DA3-EB47-805F-15CDA77E4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18795" y="1633049"/>
              <a:ext cx="1846866" cy="2623585"/>
            </a:xfrm>
            <a:prstGeom prst="rect">
              <a:avLst/>
            </a:prstGeom>
          </p:spPr>
        </p:pic>
      </p:grpSp>
      <p:sp>
        <p:nvSpPr>
          <p:cNvPr id="33" name="TextBox 17">
            <a:extLst>
              <a:ext uri="{FF2B5EF4-FFF2-40B4-BE49-F238E27FC236}">
                <a16:creationId xmlns:a16="http://schemas.microsoft.com/office/drawing/2014/main" id="{87F078FA-085E-994F-8390-4E69868E20FB}"/>
              </a:ext>
            </a:extLst>
          </p:cNvPr>
          <p:cNvSpPr txBox="1"/>
          <p:nvPr/>
        </p:nvSpPr>
        <p:spPr>
          <a:xfrm>
            <a:off x="3008462" y="5682406"/>
            <a:ext cx="319550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作为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降低通信量但是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决定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容易受欺骗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D09C87A-D26F-854F-B8CB-3EDCB89015FE}"/>
              </a:ext>
            </a:extLst>
          </p:cNvPr>
          <p:cNvSpPr/>
          <p:nvPr/>
        </p:nvSpPr>
        <p:spPr>
          <a:xfrm>
            <a:off x="1419199" y="1013227"/>
            <a:ext cx="115647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Witness: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0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5B9F94-A43A-134C-90AF-4BB51597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8101D6-0C0D-6C4C-9D13-444811CF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of Exponent (</a:t>
            </a:r>
            <a:r>
              <a:rPr lang="en-US" altLang="zh-CN" dirty="0" err="1"/>
              <a:t>PoKE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6042C865-18D1-4247-BC63-DFC6D9B9FF11}"/>
                  </a:ext>
                </a:extLst>
              </p:cNvPr>
              <p:cNvSpPr/>
              <p:nvPr/>
            </p:nvSpPr>
            <p:spPr>
              <a:xfrm>
                <a:off x="3638324" y="1700358"/>
                <a:ext cx="1833770" cy="387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6042C865-18D1-4247-BC63-DFC6D9B9F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324" y="1700358"/>
                <a:ext cx="1833770" cy="3876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12">
            <a:extLst>
              <a:ext uri="{FF2B5EF4-FFF2-40B4-BE49-F238E27FC236}">
                <a16:creationId xmlns:a16="http://schemas.microsoft.com/office/drawing/2014/main" id="{0F30344C-DE76-2C4F-8351-4BFB7A4F8862}"/>
              </a:ext>
            </a:extLst>
          </p:cNvPr>
          <p:cNvCxnSpPr/>
          <p:nvPr/>
        </p:nvCxnSpPr>
        <p:spPr>
          <a:xfrm>
            <a:off x="3240868" y="2549490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B9B7420A-CFB5-1746-8CB3-80C58A28B944}"/>
              </a:ext>
            </a:extLst>
          </p:cNvPr>
          <p:cNvCxnSpPr/>
          <p:nvPr/>
        </p:nvCxnSpPr>
        <p:spPr>
          <a:xfrm flipH="1">
            <a:off x="3240870" y="3412659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6">
                <a:extLst>
                  <a:ext uri="{FF2B5EF4-FFF2-40B4-BE49-F238E27FC236}">
                    <a16:creationId xmlns:a16="http://schemas.microsoft.com/office/drawing/2014/main" id="{92E30A4E-8E3E-1C47-84F2-F0871EC770F9}"/>
                  </a:ext>
                </a:extLst>
              </p:cNvPr>
              <p:cNvSpPr txBox="1"/>
              <p:nvPr/>
            </p:nvSpPr>
            <p:spPr>
              <a:xfrm>
                <a:off x="3581367" y="3093776"/>
                <a:ext cx="2385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bit prime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6">
                <a:extLst>
                  <a:ext uri="{FF2B5EF4-FFF2-40B4-BE49-F238E27FC236}">
                    <a16:creationId xmlns:a16="http://schemas.microsoft.com/office/drawing/2014/main" id="{92E30A4E-8E3E-1C47-84F2-F0871EC7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67" y="3093776"/>
                <a:ext cx="2385392" cy="369332"/>
              </a:xfrm>
              <a:prstGeom prst="rect">
                <a:avLst/>
              </a:prstGeom>
              <a:blipFill>
                <a:blip r:embed="rId3"/>
                <a:stretch>
                  <a:fillRect l="-2116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7">
                <a:extLst>
                  <a:ext uri="{FF2B5EF4-FFF2-40B4-BE49-F238E27FC236}">
                    <a16:creationId xmlns:a16="http://schemas.microsoft.com/office/drawing/2014/main" id="{02A0B6F5-2694-4646-B25F-50660774CD0D}"/>
                  </a:ext>
                </a:extLst>
              </p:cNvPr>
              <p:cNvSpPr txBox="1"/>
              <p:nvPr/>
            </p:nvSpPr>
            <p:spPr>
              <a:xfrm>
                <a:off x="1117107" y="4462160"/>
                <a:ext cx="31022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Computes</a:t>
                </a:r>
              </a:p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q,r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⋅ℓ+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7">
                <a:extLst>
                  <a:ext uri="{FF2B5EF4-FFF2-40B4-BE49-F238E27FC236}">
                    <a16:creationId xmlns:a16="http://schemas.microsoft.com/office/drawing/2014/main" id="{02A0B6F5-2694-4646-B25F-50660774C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07" y="4462160"/>
                <a:ext cx="3102218" cy="923330"/>
              </a:xfrm>
              <a:prstGeom prst="rect">
                <a:avLst/>
              </a:prstGeom>
              <a:blipFill>
                <a:blip r:embed="rId4"/>
                <a:stretch>
                  <a:fillRect l="-1220" t="-2740" b="-10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9">
            <a:extLst>
              <a:ext uri="{FF2B5EF4-FFF2-40B4-BE49-F238E27FC236}">
                <a16:creationId xmlns:a16="http://schemas.microsoft.com/office/drawing/2014/main" id="{399B9445-7572-6342-96FD-A5726FF221CE}"/>
              </a:ext>
            </a:extLst>
          </p:cNvPr>
          <p:cNvCxnSpPr/>
          <p:nvPr/>
        </p:nvCxnSpPr>
        <p:spPr>
          <a:xfrm>
            <a:off x="3228358" y="4263990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13">
                <a:extLst>
                  <a:ext uri="{FF2B5EF4-FFF2-40B4-BE49-F238E27FC236}">
                    <a16:creationId xmlns:a16="http://schemas.microsoft.com/office/drawing/2014/main" id="{C2791949-9429-DA41-A6EB-FA263196129F}"/>
                  </a:ext>
                </a:extLst>
              </p:cNvPr>
              <p:cNvSpPr txBox="1"/>
              <p:nvPr/>
            </p:nvSpPr>
            <p:spPr>
              <a:xfrm>
                <a:off x="3909959" y="2203244"/>
                <a:ext cx="131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13">
                <a:extLst>
                  <a:ext uri="{FF2B5EF4-FFF2-40B4-BE49-F238E27FC236}">
                    <a16:creationId xmlns:a16="http://schemas.microsoft.com/office/drawing/2014/main" id="{C2791949-9429-DA41-A6EB-FA2631961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959" y="2203244"/>
                <a:ext cx="131789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0">
                <a:extLst>
                  <a:ext uri="{FF2B5EF4-FFF2-40B4-BE49-F238E27FC236}">
                    <a16:creationId xmlns:a16="http://schemas.microsoft.com/office/drawing/2014/main" id="{FA5B5B39-0603-E545-92D2-BB193ABCC3A6}"/>
                  </a:ext>
                </a:extLst>
              </p:cNvPr>
              <p:cNvSpPr txBox="1"/>
              <p:nvPr/>
            </p:nvSpPr>
            <p:spPr>
              <a:xfrm>
                <a:off x="3461759" y="3892653"/>
                <a:ext cx="222048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0">
                <a:extLst>
                  <a:ext uri="{FF2B5EF4-FFF2-40B4-BE49-F238E27FC236}">
                    <a16:creationId xmlns:a16="http://schemas.microsoft.com/office/drawing/2014/main" id="{FA5B5B39-0603-E545-92D2-BB193ABCC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759" y="3892653"/>
                <a:ext cx="2220483" cy="391902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1">
                <a:extLst>
                  <a:ext uri="{FF2B5EF4-FFF2-40B4-BE49-F238E27FC236}">
                    <a16:creationId xmlns:a16="http://schemas.microsoft.com/office/drawing/2014/main" id="{EA5BF782-7E39-CE45-9208-572A5AF41916}"/>
                  </a:ext>
                </a:extLst>
              </p:cNvPr>
              <p:cNvSpPr txBox="1"/>
              <p:nvPr/>
            </p:nvSpPr>
            <p:spPr>
              <a:xfrm>
                <a:off x="5892711" y="4351162"/>
                <a:ext cx="2287598" cy="1556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Checks: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21">
                <a:extLst>
                  <a:ext uri="{FF2B5EF4-FFF2-40B4-BE49-F238E27FC236}">
                    <a16:creationId xmlns:a16="http://schemas.microsoft.com/office/drawing/2014/main" id="{EA5BF782-7E39-CE45-9208-572A5AF41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11" y="4351162"/>
                <a:ext cx="2287598" cy="1556323"/>
              </a:xfrm>
              <a:prstGeom prst="rect">
                <a:avLst/>
              </a:prstGeom>
              <a:blipFill>
                <a:blip r:embed="rId7"/>
                <a:stretch>
                  <a:fillRect l="-2762" t="-1613"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17">
            <a:extLst>
              <a:ext uri="{FF2B5EF4-FFF2-40B4-BE49-F238E27FC236}">
                <a16:creationId xmlns:a16="http://schemas.microsoft.com/office/drawing/2014/main" id="{C61B094D-2903-664F-A517-4A412AA38595}"/>
              </a:ext>
            </a:extLst>
          </p:cNvPr>
          <p:cNvSpPr txBox="1"/>
          <p:nvPr/>
        </p:nvSpPr>
        <p:spPr>
          <a:xfrm>
            <a:off x="3084512" y="5542119"/>
            <a:ext cx="301953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ea"/>
                <a:cs typeface="Times New Roman" panose="02020603050405020304" pitchFamily="18" charset="0"/>
              </a:rPr>
              <a:t>额外一个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在降低通讯开销的同时保证了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的一致性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CAFC755-DFAE-594C-A337-1FC9EF7C86D7}"/>
              </a:ext>
            </a:extLst>
          </p:cNvPr>
          <p:cNvGrpSpPr/>
          <p:nvPr/>
        </p:nvGrpSpPr>
        <p:grpSpPr>
          <a:xfrm>
            <a:off x="6104044" y="1692393"/>
            <a:ext cx="1773821" cy="2398790"/>
            <a:chOff x="6104044" y="1692393"/>
            <a:chExt cx="1773821" cy="2398790"/>
          </a:xfrm>
        </p:grpSpPr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7848D64A-B59F-5A41-89C7-69F89976872A}"/>
                </a:ext>
              </a:extLst>
            </p:cNvPr>
            <p:cNvSpPr txBox="1"/>
            <p:nvPr/>
          </p:nvSpPr>
          <p:spPr>
            <a:xfrm>
              <a:off x="6104044" y="3721851"/>
              <a:ext cx="1041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Verifier</a:t>
              </a: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6D0F702-BDD1-CC43-9414-763C6D75B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7244" y="1692393"/>
              <a:ext cx="1720621" cy="2382398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8ADEA56-AF39-EE49-8E6A-AA9078706E4E}"/>
              </a:ext>
            </a:extLst>
          </p:cNvPr>
          <p:cNvGrpSpPr/>
          <p:nvPr/>
        </p:nvGrpSpPr>
        <p:grpSpPr>
          <a:xfrm>
            <a:off x="1318795" y="1633049"/>
            <a:ext cx="1921886" cy="2623585"/>
            <a:chOff x="1318795" y="1633049"/>
            <a:chExt cx="1921886" cy="2623585"/>
          </a:xfrm>
        </p:grpSpPr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2077EA6D-876B-F246-A0E7-AA5A6EC21812}"/>
                </a:ext>
              </a:extLst>
            </p:cNvPr>
            <p:cNvSpPr txBox="1"/>
            <p:nvPr/>
          </p:nvSpPr>
          <p:spPr>
            <a:xfrm>
              <a:off x="1910657" y="3721851"/>
              <a:ext cx="1330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Prover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7D5D906-9B98-6340-85A7-4D2C0C4E9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18795" y="1633049"/>
              <a:ext cx="1846866" cy="2623585"/>
            </a:xfrm>
            <a:prstGeom prst="rect">
              <a:avLst/>
            </a:prstGeom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08BFF110-7102-6F44-A967-367E049846D7}"/>
              </a:ext>
            </a:extLst>
          </p:cNvPr>
          <p:cNvSpPr/>
          <p:nvPr/>
        </p:nvSpPr>
        <p:spPr>
          <a:xfrm>
            <a:off x="1419199" y="1013227"/>
            <a:ext cx="115647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Witness: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31716B1D-CB5F-564B-9668-7111FDF26B0E}"/>
              </a:ext>
            </a:extLst>
          </p:cNvPr>
          <p:cNvSpPr/>
          <p:nvPr/>
        </p:nvSpPr>
        <p:spPr>
          <a:xfrm>
            <a:off x="6284097" y="1121328"/>
            <a:ext cx="2037521" cy="503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ambria Math" panose="02040503050406030204" pitchFamily="18" charset="0"/>
              </a:rPr>
              <a:t>CRS=(g, G)</a:t>
            </a:r>
          </a:p>
        </p:txBody>
      </p:sp>
    </p:spTree>
    <p:extLst>
      <p:ext uri="{BB962C8B-B14F-4D97-AF65-F5344CB8AC3E}">
        <p14:creationId xmlns:p14="http://schemas.microsoft.com/office/powerpoint/2010/main" val="267086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920DA7-627D-2741-A6D0-438C43BD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CF51837-0A09-734E-99C9-80318238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PoKE2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BC89082-E7C4-F448-9017-C71A494A8DFE}"/>
              </a:ext>
            </a:extLst>
          </p:cNvPr>
          <p:cNvGrpSpPr/>
          <p:nvPr/>
        </p:nvGrpSpPr>
        <p:grpSpPr>
          <a:xfrm>
            <a:off x="507442" y="3655644"/>
            <a:ext cx="8129116" cy="3065838"/>
            <a:chOff x="0" y="2779876"/>
            <a:chExt cx="9144000" cy="34485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1E1BE37-EDFA-5B4C-8265-E9EB6E174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79876"/>
              <a:ext cx="9144000" cy="3448594"/>
            </a:xfrm>
            <a:prstGeom prst="rect">
              <a:avLst/>
            </a:prstGeom>
          </p:spPr>
        </p:pic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58D6ED86-C9D2-1E44-9547-7ED47120FB51}"/>
                </a:ext>
              </a:extLst>
            </p:cNvPr>
            <p:cNvSpPr/>
            <p:nvPr/>
          </p:nvSpPr>
          <p:spPr>
            <a:xfrm>
              <a:off x="0" y="4673395"/>
              <a:ext cx="7081938" cy="300537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C0F7516-3767-BB4B-A903-BEA38F1DE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1" y="868485"/>
            <a:ext cx="7842738" cy="2512722"/>
          </a:xfrm>
          <a:prstGeom prst="rect">
            <a:avLst/>
          </a:prstGeom>
          <a:effectLst>
            <a:glow rad="50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3502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C7EF10-74F9-4E4C-AA54-02EAEAB0D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C0EF19-114F-C148-839D-289D04A7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14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3">
                <a:extLst>
                  <a:ext uri="{FF2B5EF4-FFF2-40B4-BE49-F238E27FC236}">
                    <a16:creationId xmlns:a16="http://schemas.microsoft.com/office/drawing/2014/main" id="{C41859E9-1EFC-814D-A621-D1E33EF4023D}"/>
                  </a:ext>
                </a:extLst>
              </p:cNvPr>
              <p:cNvSpPr>
                <a:spLocks noGrp="1"/>
              </p:cNvSpPr>
              <p:nvPr>
                <p:ph type="body" idx="14"/>
              </p:nvPr>
            </p:nvSpPr>
            <p:spPr>
              <a:xfrm>
                <a:off x="1901137" y="5484503"/>
                <a:ext cx="5341723" cy="888378"/>
              </a:xfrm>
            </p:spPr>
            <p:txBody>
              <a:bodyPr/>
              <a:lstStyle/>
              <a:p>
                <a:r>
                  <a:rPr kumimoji="1" lang="en-US" altLang="zh-CN" dirty="0"/>
                  <a:t>Acc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 err="1"/>
                  <a:t>MemWit</a:t>
                </a:r>
                <a:r>
                  <a:rPr kumimoji="1" lang="en-US" altLang="zh-CN" dirty="0"/>
                  <a:t>: H(x)=1; </a:t>
                </a:r>
                <a:r>
                  <a:rPr kumimoji="1" lang="en-US" altLang="zh-CN" dirty="0" err="1"/>
                  <a:t>NonMemWit</a:t>
                </a:r>
                <a:r>
                  <a:rPr kumimoji="1" lang="en-US" altLang="zh-CN" dirty="0"/>
                  <a:t>: H(x)=0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4" name="文本占位符 3">
                <a:extLst>
                  <a:ext uri="{FF2B5EF4-FFF2-40B4-BE49-F238E27FC236}">
                    <a16:creationId xmlns:a16="http://schemas.microsoft.com/office/drawing/2014/main" id="{C41859E9-1EFC-814D-A621-D1E33EF40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4"/>
              </p:nvPr>
            </p:nvSpPr>
            <p:spPr>
              <a:xfrm>
                <a:off x="1901137" y="5484503"/>
                <a:ext cx="5341723" cy="888378"/>
              </a:xfrm>
              <a:blipFill>
                <a:blip r:embed="rId2"/>
                <a:stretch>
                  <a:fillRect l="-1659" t="-11429" b="-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>
            <a:extLst>
              <a:ext uri="{FF2B5EF4-FFF2-40B4-BE49-F238E27FC236}">
                <a16:creationId xmlns:a16="http://schemas.microsoft.com/office/drawing/2014/main" id="{6944C88C-742E-9B4D-B9A1-35774E70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 with VC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9E8543-8321-0F4E-A615-E7413F11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0" y="899626"/>
            <a:ext cx="7882359" cy="44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4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4F6F9C-4169-CE4A-BF69-4F78D462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D871DF-FC16-3341-A948-90E3D86349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24352" y="855289"/>
            <a:ext cx="1770265" cy="474726"/>
          </a:xfrm>
        </p:spPr>
        <p:txBody>
          <a:bodyPr/>
          <a:lstStyle/>
          <a:p>
            <a:r>
              <a:rPr lang="en-US" altLang="zh-CN" dirty="0"/>
              <a:t>Class Group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7EBE4F-ABFD-C942-A9B8-624D28DC28A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3023" y="5695831"/>
            <a:ext cx="7477953" cy="718251"/>
          </a:xfrm>
        </p:spPr>
        <p:txBody>
          <a:bodyPr/>
          <a:lstStyle/>
          <a:p>
            <a:r>
              <a:rPr kumimoji="1" lang="en-US" altLang="zh-CN" dirty="0"/>
              <a:t>Ivan </a:t>
            </a:r>
            <a:r>
              <a:rPr kumimoji="1" lang="en-US" altLang="zh-CN" dirty="0" err="1"/>
              <a:t>Damgård</a:t>
            </a:r>
            <a:r>
              <a:rPr kumimoji="1" lang="en-US" altLang="zh-CN" dirty="0"/>
              <a:t> and </a:t>
            </a:r>
            <a:r>
              <a:rPr kumimoji="1" lang="en-US" altLang="zh-CN" dirty="0" err="1"/>
              <a:t>Eiichiro</a:t>
            </a:r>
            <a:r>
              <a:rPr kumimoji="1" lang="en-US" altLang="zh-CN" dirty="0"/>
              <a:t> Fujisaki, “A Statistically-Hiding Integer Commitment Scheme Based on Groups with Hidden Order,” in Advances in Cryptology — ASIACRYPT 2002, ed. </a:t>
            </a:r>
            <a:r>
              <a:rPr kumimoji="1" lang="en-US" altLang="zh-CN" dirty="0" err="1"/>
              <a:t>Yuliang</a:t>
            </a:r>
            <a:r>
              <a:rPr kumimoji="1" lang="en-US" altLang="zh-CN" dirty="0"/>
              <a:t> Zheng, Lecture Notes in Computer Science (Berlin, Heidelberg: Springer, 2002), 125–42, https://</a:t>
            </a:r>
            <a:r>
              <a:rPr kumimoji="1" lang="en-US" altLang="zh-CN" dirty="0" err="1"/>
              <a:t>doi.org</a:t>
            </a:r>
            <a:r>
              <a:rPr kumimoji="1" lang="en-US" altLang="zh-CN" dirty="0"/>
              <a:t>/10.1007/3-540-36178-2_8.</a:t>
            </a:r>
            <a:endParaRPr kumimoji="1"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0690D10-D81C-7044-9C90-175E6BF1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Class Group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占位符 11">
                <a:extLst>
                  <a:ext uri="{FF2B5EF4-FFF2-40B4-BE49-F238E27FC236}">
                    <a16:creationId xmlns:a16="http://schemas.microsoft.com/office/drawing/2014/main" id="{A8E2A3AB-4C7E-554E-A7D5-20F59F90A1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24352" y="4497278"/>
                <a:ext cx="7094716" cy="10086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f = (a, b, c); f(x, y) =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𝑏𝑥𝑦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; </a:t>
                </a:r>
              </a:p>
              <a:p>
                <a:r>
                  <a:rPr lang="en-US" altLang="zh-CN" i="1" dirty="0"/>
                  <a:t>discriminant</a:t>
                </a:r>
                <a:r>
                  <a:rPr lang="en-US" altLang="zh-CN" dirty="0"/>
                  <a:t> ∆(f)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− 4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𝑎𝑐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 err="1"/>
                  <a:t>GGen</a:t>
                </a:r>
                <a:r>
                  <a:rPr lang="en-US" altLang="zh-CN" dirty="0"/>
                  <a:t>(∆) </a:t>
                </a:r>
                <a:r>
                  <a:rPr lang="zh-CN" altLang="en-US" dirty="0"/>
                  <a:t>可生成 </a:t>
                </a:r>
                <a:r>
                  <a:rPr lang="en-US" altLang="zh-CN" dirty="0"/>
                  <a:t>class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group(finite); class number: order/</a:t>
                </a:r>
                <a:r>
                  <a:rPr lang="zh-CN" altLang="en-US" dirty="0"/>
                  <a:t>群元素个数</a:t>
                </a:r>
              </a:p>
            </p:txBody>
          </p:sp>
        </mc:Choice>
        <mc:Fallback>
          <p:sp>
            <p:nvSpPr>
              <p:cNvPr id="12" name="文本占位符 11">
                <a:extLst>
                  <a:ext uri="{FF2B5EF4-FFF2-40B4-BE49-F238E27FC236}">
                    <a16:creationId xmlns:a16="http://schemas.microsoft.com/office/drawing/2014/main" id="{A8E2A3AB-4C7E-554E-A7D5-20F59F90A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24352" y="4497278"/>
                <a:ext cx="7094716" cy="1008694"/>
              </a:xfrm>
              <a:blipFill>
                <a:blip r:embed="rId2"/>
                <a:stretch>
                  <a:fillRect l="-714" t="-750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6A67F0EF-E18F-FD4E-958E-512A4A2B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80" y="1354648"/>
            <a:ext cx="6431524" cy="30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2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E69AE9A7-93C7-B14E-A41D-891C9BF2466A}"/>
              </a:ext>
            </a:extLst>
          </p:cNvPr>
          <p:cNvGrpSpPr/>
          <p:nvPr/>
        </p:nvGrpSpPr>
        <p:grpSpPr>
          <a:xfrm>
            <a:off x="647869" y="1332846"/>
            <a:ext cx="7848256" cy="2389707"/>
            <a:chOff x="667094" y="1349325"/>
            <a:chExt cx="7848256" cy="238970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2B275D3-5387-C140-AFAD-DA7005448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094" y="2414805"/>
              <a:ext cx="7848255" cy="132422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002497-86AC-584D-87DC-78B9BF26C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095" y="1349325"/>
              <a:ext cx="7848255" cy="1062969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663EBBA-CC18-5941-BCE0-A6174C327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59" y="3839681"/>
            <a:ext cx="5554302" cy="198098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4F6F9C-4169-CE4A-BF69-4F78D462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D871DF-FC16-3341-A948-90E3D86349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3092" y="874599"/>
            <a:ext cx="5265915" cy="474726"/>
          </a:xfrm>
        </p:spPr>
        <p:txBody>
          <a:bodyPr/>
          <a:lstStyle/>
          <a:p>
            <a:r>
              <a:rPr lang="en-US" altLang="zh-CN" dirty="0"/>
              <a:t>Hard to compute order of group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7EBE4F-ABFD-C942-A9B8-624D28DC28A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73225" y="5937791"/>
            <a:ext cx="7597544" cy="783691"/>
          </a:xfrm>
        </p:spPr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en-US" altLang="zh-CN" dirty="0" err="1"/>
              <a:t>Damgård</a:t>
            </a:r>
            <a:r>
              <a:rPr lang="en-US" altLang="zh-CN" dirty="0"/>
              <a:t> and </a:t>
            </a:r>
            <a:r>
              <a:rPr lang="en-US" altLang="zh-CN" dirty="0" err="1"/>
              <a:t>Koprowski</a:t>
            </a:r>
            <a:r>
              <a:rPr lang="en-US" altLang="zh-CN" dirty="0"/>
              <a:t>, “Generic Lower Bounds for Root Extraction and Signature Schemes in General Groups.”</a:t>
            </a:r>
          </a:p>
          <a:p>
            <a:pPr marL="228600" indent="-228600">
              <a:buAutoNum type="arabicPeriod"/>
            </a:pPr>
            <a:r>
              <a:rPr lang="en-US" altLang="zh-CN" dirty="0"/>
              <a:t>Dobson, Galbraith, and Smith, “Trustless Groups of Unknown Order with Hyperelliptic Curves.”</a:t>
            </a:r>
          </a:p>
          <a:p>
            <a:pPr marL="228600" indent="-228600">
              <a:buAutoNum type="arabicPeriod"/>
            </a:pPr>
            <a:r>
              <a:rPr lang="en-US" altLang="zh-CN" dirty="0"/>
              <a:t>Lipa Long, “binary quadratic form”, https://</a:t>
            </a:r>
            <a:r>
              <a:rPr lang="en-US" altLang="zh-CN" dirty="0" err="1"/>
              <a:t>github.com</a:t>
            </a:r>
            <a:r>
              <a:rPr lang="en-US" altLang="zh-CN" dirty="0"/>
              <a:t>/Chia-Network/</a:t>
            </a:r>
            <a:r>
              <a:rPr lang="en-US" altLang="zh-CN" dirty="0" err="1"/>
              <a:t>vdf</a:t>
            </a:r>
            <a:r>
              <a:rPr lang="en-US" altLang="zh-CN" dirty="0"/>
              <a:t>-competition/blob/master/</a:t>
            </a:r>
            <a:r>
              <a:rPr lang="en-US" altLang="zh-CN" dirty="0" err="1"/>
              <a:t>classgroups.pdf</a:t>
            </a:r>
            <a:endParaRPr lang="en-US" altLang="zh-CN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0690D10-D81C-7044-9C90-175E6BF1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Class Group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57987A-39A1-234F-AFEF-270EF207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561" y="4131668"/>
            <a:ext cx="3298003" cy="14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0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74414B-3F55-FD4B-B22D-E5767509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702A38-7B93-2C49-8E8F-FEE97E24263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24353" y="1283736"/>
            <a:ext cx="7095298" cy="152891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One of the main security assumptions their construction uses is that it relies on a group of unknown order. </a:t>
            </a:r>
          </a:p>
          <a:p>
            <a:r>
              <a:rPr lang="en-US" altLang="zh-CN" sz="2000" dirty="0"/>
              <a:t>In particular the </a:t>
            </a:r>
            <a:r>
              <a:rPr lang="en-US" altLang="zh-CN" sz="2000" i="1" dirty="0"/>
              <a:t>strong RSA assumption</a:t>
            </a:r>
            <a:r>
              <a:rPr lang="en-US" altLang="zh-CN" sz="2000" dirty="0"/>
              <a:t> must hold, meaning it is </a:t>
            </a:r>
            <a:r>
              <a:rPr lang="en-US" altLang="zh-CN" sz="2000" dirty="0">
                <a:solidFill>
                  <a:srgbClr val="FF453A"/>
                </a:solidFill>
              </a:rPr>
              <a:t>hard to compute a chosen root </a:t>
            </a:r>
            <a:r>
              <a:rPr lang="en-US" altLang="zh-CN" sz="2000" dirty="0"/>
              <a:t>of a random group element. </a:t>
            </a:r>
            <a:endParaRPr kumimoji="1" lang="zh-CN" altLang="en-US" sz="2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FF16E7-903D-E94C-97FB-0589910E59B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3024" y="5927396"/>
            <a:ext cx="7477953" cy="365125"/>
          </a:xfrm>
        </p:spPr>
        <p:txBody>
          <a:bodyPr/>
          <a:lstStyle/>
          <a:p>
            <a:r>
              <a:rPr kumimoji="1" lang="en-US" altLang="zh-CN" dirty="0"/>
              <a:t>Michael </a:t>
            </a:r>
            <a:r>
              <a:rPr kumimoji="1" lang="en-US" altLang="zh-CN" dirty="0" err="1"/>
              <a:t>Straka</a:t>
            </a:r>
            <a:r>
              <a:rPr kumimoji="1" lang="en-US" altLang="zh-CN" dirty="0"/>
              <a:t> “Class Groups for Cryptographic Accumulators”, https://</a:t>
            </a:r>
            <a:r>
              <a:rPr kumimoji="1" lang="en-US" altLang="zh-CN" dirty="0" err="1"/>
              <a:t>www.michaelstraka.com</a:t>
            </a:r>
            <a:r>
              <a:rPr kumimoji="1" lang="en-US" altLang="zh-CN" dirty="0"/>
              <a:t>/posts/</a:t>
            </a:r>
            <a:r>
              <a:rPr kumimoji="1" lang="en-US" altLang="zh-CN" dirty="0" err="1"/>
              <a:t>classgroups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356D8B4-9C05-0E47-BA07-D32D2599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9661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03A863-0812-0E4C-9F31-3FE2678A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928C29E-4A35-8B4E-9556-5FF39B32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669DF5-C50D-4549-B6CE-05B7C6BD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7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03A863-0812-0E4C-9F31-3FE2678A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928C29E-4A35-8B4E-9556-5FF39B32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F8406-45BF-DC4E-9433-1855B427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6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7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26A622-C169-0A4E-AAF0-1C61D72F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800E73-C13C-ED42-8224-396080386AB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altLang="zh-CN" dirty="0" err="1"/>
              <a:t>Jiangtao</a:t>
            </a:r>
            <a:r>
              <a:rPr lang="en-US" altLang="zh-CN" dirty="0"/>
              <a:t> Li, </a:t>
            </a:r>
            <a:r>
              <a:rPr lang="en-US" altLang="zh-CN" dirty="0" err="1"/>
              <a:t>Ninghui</a:t>
            </a:r>
            <a:r>
              <a:rPr lang="en-US" altLang="zh-CN" dirty="0"/>
              <a:t> Li, and Rui </a:t>
            </a:r>
            <a:r>
              <a:rPr lang="en-US" altLang="zh-CN" dirty="0" err="1"/>
              <a:t>Xue</a:t>
            </a:r>
            <a:r>
              <a:rPr lang="en-US" altLang="zh-CN" dirty="0"/>
              <a:t>, “Universal Accumulators with Efficient </a:t>
            </a:r>
            <a:r>
              <a:rPr lang="en-US" altLang="zh-CN" dirty="0" err="1"/>
              <a:t>Nonmembership</a:t>
            </a:r>
            <a:r>
              <a:rPr lang="en-US" altLang="zh-CN" dirty="0"/>
              <a:t> Proofs,” in </a:t>
            </a:r>
            <a:r>
              <a:rPr lang="en-US" altLang="zh-CN" i="1" dirty="0"/>
              <a:t>Applied Cryptography and Network Security</a:t>
            </a:r>
            <a:r>
              <a:rPr lang="en-US" altLang="zh-CN" dirty="0"/>
              <a:t>, ed. Jonathan Katz and Moti Yung, vol. 4521, Lecture Notes in Computer Science (Berlin, Heidelberg: Springer Berlin Heidelberg, 2007), 253–69, </a:t>
            </a:r>
            <a:r>
              <a:rPr lang="en-US" altLang="zh-CN" dirty="0">
                <a:hlinkClick r:id="rId2"/>
              </a:rPr>
              <a:t>https://doi.org/10.1007/978-3-540-72738-5_17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585F5EC-8E37-7E45-8217-579F2DBC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Universal Accumulator[LLX07]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1DECC0B-833A-CC43-B91B-FD77BAC7E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2" y="3239818"/>
            <a:ext cx="4026042" cy="1943099"/>
          </a:xfrm>
          <a:prstGeom prst="rect">
            <a:avLst/>
          </a:prstGeom>
        </p:spPr>
      </p:pic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4EAF7994-F248-5B42-ADCF-C2FFA71DD2DF}"/>
              </a:ext>
            </a:extLst>
          </p:cNvPr>
          <p:cNvSpPr txBox="1">
            <a:spLocks/>
          </p:cNvSpPr>
          <p:nvPr/>
        </p:nvSpPr>
        <p:spPr>
          <a:xfrm>
            <a:off x="625577" y="964278"/>
            <a:ext cx="3149806" cy="501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Without Trust Setup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CE2AFC4-D467-314D-9907-85BC46928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431" y="3722252"/>
            <a:ext cx="4664005" cy="146066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496541E-14CB-CF45-8507-4839C765F00D}"/>
              </a:ext>
            </a:extLst>
          </p:cNvPr>
          <p:cNvGrpSpPr/>
          <p:nvPr/>
        </p:nvGrpSpPr>
        <p:grpSpPr>
          <a:xfrm>
            <a:off x="696304" y="2011906"/>
            <a:ext cx="3517197" cy="836559"/>
            <a:chOff x="327356" y="1423234"/>
            <a:chExt cx="3517197" cy="83655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532D519-D15B-4A44-B87A-73497F834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356" y="1423234"/>
              <a:ext cx="2501273" cy="39257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AD85EEE-E85E-3547-9E2A-3057A371E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753" y="1777193"/>
              <a:ext cx="3479800" cy="482600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D380C2A8-6E3C-2E4B-AD41-DEC705FDB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893" y="1235946"/>
            <a:ext cx="4845107" cy="24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9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4F6F9C-4169-CE4A-BF69-4F78D462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D871DF-FC16-3341-A948-90E3D86349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6547" y="2540258"/>
            <a:ext cx="5265915" cy="474726"/>
          </a:xfrm>
        </p:spPr>
        <p:txBody>
          <a:bodyPr/>
          <a:lstStyle/>
          <a:p>
            <a:r>
              <a:rPr lang="en-US" altLang="zh-CN" dirty="0"/>
              <a:t>Assumption 1: strong RSA assumption</a:t>
            </a:r>
            <a:endParaRPr kumimoji="1"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0690D10-D81C-7044-9C90-175E6BF1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Security Assumption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FCF6C3-E012-274D-813A-11F68EC9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47" y="3122046"/>
            <a:ext cx="7003701" cy="16169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B904CA-3DCD-E747-B2E9-A4FFE72BC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48" y="4738983"/>
            <a:ext cx="5397500" cy="1333500"/>
          </a:xfrm>
          <a:prstGeom prst="rect">
            <a:avLst/>
          </a:prstGeom>
        </p:spPr>
      </p:pic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6F5C4BEE-6D7E-CA4A-9A0B-D7FBBA52CB61}"/>
              </a:ext>
            </a:extLst>
          </p:cNvPr>
          <p:cNvSpPr txBox="1">
            <a:spLocks/>
          </p:cNvSpPr>
          <p:nvPr/>
        </p:nvSpPr>
        <p:spPr>
          <a:xfrm>
            <a:off x="836547" y="1357701"/>
            <a:ext cx="7470900" cy="120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One of the main security assumptions their construction uses is that it relies on </a:t>
            </a:r>
            <a:r>
              <a:rPr lang="en-US" altLang="zh-CN" sz="1800" u="sng" dirty="0"/>
              <a:t>a group of unknown order</a:t>
            </a:r>
            <a:r>
              <a:rPr lang="en-US" altLang="zh-CN" sz="1800" dirty="0"/>
              <a:t>. </a:t>
            </a:r>
          </a:p>
          <a:p>
            <a:r>
              <a:rPr lang="en-US" altLang="zh-CN" sz="1800" dirty="0"/>
              <a:t>In particular the </a:t>
            </a:r>
            <a:r>
              <a:rPr lang="en-US" altLang="zh-CN" sz="1800" i="1" u="sng" dirty="0"/>
              <a:t>strong RSA assumption</a:t>
            </a:r>
            <a:r>
              <a:rPr lang="en-US" altLang="zh-CN" sz="1800" dirty="0"/>
              <a:t> must hold, meaning it is hard to compute a chosen </a:t>
            </a:r>
            <a:r>
              <a:rPr lang="en-US" altLang="zh-CN" sz="1800" dirty="0">
                <a:solidFill>
                  <a:srgbClr val="FF0000"/>
                </a:solidFill>
              </a:rPr>
              <a:t>root of a random group element</a:t>
            </a:r>
            <a:r>
              <a:rPr lang="en-US" altLang="zh-CN" sz="1800" dirty="0"/>
              <a:t>.</a:t>
            </a:r>
            <a:endParaRPr kumimoji="1" lang="zh-CN" altLang="en-US" sz="1800" dirty="0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26F7484E-1DC2-0449-B33F-B7CF01B280F1}"/>
              </a:ext>
            </a:extLst>
          </p:cNvPr>
          <p:cNvSpPr txBox="1">
            <a:spLocks/>
          </p:cNvSpPr>
          <p:nvPr/>
        </p:nvSpPr>
        <p:spPr>
          <a:xfrm>
            <a:off x="836547" y="912425"/>
            <a:ext cx="5265915" cy="474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Assumption 1: strong RSA assumption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817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FF9EFFF-A308-614F-91E8-D4F2E6AF0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CE167-9BFC-3D48-9F0B-FEFED38E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50A8AB-E5FD-AE41-A206-2ECF44CC44F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FAF706-5B0C-E649-9025-DEC58AAC306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180DCAC-D201-6347-85E3-91D0E55F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9277A7-5A64-1445-8E33-E75CF97C8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022"/>
            <a:ext cx="9144000" cy="51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71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89326C-7C5E-D247-9D5D-0D45EDE78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DFD072-A9CA-B04B-9F6B-9D170C5B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951804-0972-6946-99BE-88D0AAB9582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ED9617-7393-7B48-9E1D-6AD5075971A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0E17FCC-2EEC-4F42-9302-20582942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3A4B9A-6544-E741-9906-71F8B7FE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877"/>
            <a:ext cx="9144000" cy="51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1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9F286A-2032-3C46-8CDD-6C0A899A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27AB0AE-3973-E240-98BF-187BE88D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5F62A4-E8BA-8E41-A5BD-2CFBD32D8CA2}"/>
              </a:ext>
            </a:extLst>
          </p:cNvPr>
          <p:cNvGrpSpPr/>
          <p:nvPr/>
        </p:nvGrpSpPr>
        <p:grpSpPr>
          <a:xfrm>
            <a:off x="-7" y="0"/>
            <a:ext cx="9144007" cy="6858001"/>
            <a:chOff x="-7" y="0"/>
            <a:chExt cx="9144007" cy="6858001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F0D9DC4-EB53-E043-B799-C824A152A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5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E00D983-4C66-AD4F-9FB7-2FCE1C620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763"/>
            <a:stretch/>
          </p:blipFill>
          <p:spPr>
            <a:xfrm>
              <a:off x="709806" y="3208421"/>
              <a:ext cx="8434194" cy="364957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1DBD36-ABB4-AE49-8155-6654CC83D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731" y="3664905"/>
              <a:ext cx="7154427" cy="96464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4B44E76-3CD8-CA48-8D8E-474B14D9C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854" y="2261604"/>
              <a:ext cx="2221731" cy="142895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54A961B-1EC8-6F4A-A728-364EA0DB2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281" y="3208421"/>
              <a:ext cx="4845123" cy="44866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C081-65E0-2D4A-8373-1AB32F5D8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-2015609" y="4028480"/>
              <a:ext cx="4845123" cy="813919"/>
            </a:xfrm>
            <a:prstGeom prst="rect">
              <a:avLst/>
            </a:prstGeom>
          </p:spPr>
        </p:pic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8CF8080-C960-3840-A05F-B800D31AF7B5}"/>
              </a:ext>
            </a:extLst>
          </p:cNvPr>
          <p:cNvCxnSpPr/>
          <p:nvPr/>
        </p:nvCxnSpPr>
        <p:spPr>
          <a:xfrm>
            <a:off x="4722725" y="2090057"/>
            <a:ext cx="17352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4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D4FB05-B10A-7A4B-843F-628C66F3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06B13B6-AC05-DC43-A251-91E33B61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Accumulator[BBF19]</a:t>
            </a:r>
            <a:endParaRPr kumimoji="1"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F972BA-B0CD-E54D-99F4-85BF4A87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56" y="978518"/>
            <a:ext cx="7084088" cy="523278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A9347D5-BBD7-0345-88D9-07D1372170CB}"/>
              </a:ext>
            </a:extLst>
          </p:cNvPr>
          <p:cNvSpPr/>
          <p:nvPr/>
        </p:nvSpPr>
        <p:spPr>
          <a:xfrm>
            <a:off x="4750373" y="5089922"/>
            <a:ext cx="2972374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With Unknown Order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AB3AC33C-BE78-9241-9C3D-4B2C9B608AB6}"/>
                  </a:ext>
                </a:extLst>
              </p:cNvPr>
              <p:cNvSpPr/>
              <p:nvPr/>
            </p:nvSpPr>
            <p:spPr>
              <a:xfrm>
                <a:off x="4750373" y="5491855"/>
                <a:ext cx="2972374" cy="97851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accumulator(CRS)</a:t>
                </a:r>
              </a:p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Witness Proof</a:t>
                </a:r>
              </a:p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Non-witness Proof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AB3AC33C-BE78-9241-9C3D-4B2C9B608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373" y="5491855"/>
                <a:ext cx="2972374" cy="978519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96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FD4F4EA-BABD-9B41-BE65-A77AA2151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8644" y="5020757"/>
            <a:ext cx="4640404" cy="986201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X</a:t>
            </a:r>
            <a:r>
              <a:rPr kumimoji="1" lang="zh-CN" altLang="en-US" sz="2000" dirty="0"/>
              <a:t> 右侧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Cross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Set Witness Aggregation;</a:t>
            </a:r>
          </a:p>
          <a:p>
            <a:r>
              <a:rPr kumimoji="1" lang="en-US" altLang="zh-CN" sz="2000" dirty="0" err="1"/>
              <a:t>VerMemWitX</a:t>
            </a:r>
            <a:r>
              <a:rPr kumimoji="1" lang="zh-CN" altLang="en-US" sz="2000" dirty="0"/>
              <a:t> 存在条件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 </a:t>
            </a:r>
            <a:r>
              <a:rPr kumimoji="1" lang="zh-CN" altLang="en-US" sz="2000" dirty="0"/>
              <a:t>不等于</a:t>
            </a:r>
            <a:r>
              <a:rPr kumimoji="1" lang="en-US" altLang="zh-CN" sz="2000" dirty="0"/>
              <a:t> y ;</a:t>
            </a:r>
            <a:endParaRPr kumimoji="1" lang="zh-CN" altLang="en-US" sz="20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703387-A856-AA4D-A4AB-E4B9FF26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EBB645-27E4-C94C-90E0-16D514F3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105F8D-08B1-0249-BDA1-7ECF19F540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762"/>
            <a:ext cx="9144000" cy="739775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MemWitness</a:t>
            </a:r>
            <a:r>
              <a:rPr kumimoji="1" lang="en-US" altLang="zh-CN" dirty="0"/>
              <a:t> Agg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F9F889-F9CE-544E-9908-2D4BB35EB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77" y="1688576"/>
            <a:ext cx="8369246" cy="28512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237B67-F81B-684E-861D-9266A24BC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77" y="4714563"/>
            <a:ext cx="2830385" cy="899725"/>
          </a:xfrm>
          <a:prstGeom prst="rect">
            <a:avLst/>
          </a:prstGeom>
          <a:effectLst>
            <a:glow rad="50800">
              <a:schemeClr val="accent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3093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0ABE09-AD40-F94E-85F6-60CF6D1CC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03490" y="973"/>
            <a:ext cx="6340510" cy="739775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MemWitness</a:t>
            </a:r>
            <a:r>
              <a:rPr kumimoji="1" lang="en-US" altLang="zh-CN" dirty="0"/>
              <a:t> Agg</a:t>
            </a:r>
            <a:endParaRPr kumimoji="1" lang="zh-CN" altLang="en-US" dirty="0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DB3030F0-0EEA-AD49-8A23-E538D5EFB8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5164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2E8E76-2F18-8F41-8C67-D119F02ECF4A}"/>
              </a:ext>
            </a:extLst>
          </p:cNvPr>
          <p:cNvGrpSpPr/>
          <p:nvPr/>
        </p:nvGrpSpPr>
        <p:grpSpPr>
          <a:xfrm>
            <a:off x="1096128" y="1741947"/>
            <a:ext cx="6951743" cy="1487607"/>
            <a:chOff x="1284351" y="1226190"/>
            <a:chExt cx="6951743" cy="14876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4">
                  <a:extLst>
                    <a:ext uri="{FF2B5EF4-FFF2-40B4-BE49-F238E27FC236}">
                      <a16:creationId xmlns:a16="http://schemas.microsoft.com/office/drawing/2014/main" id="{4CB9BE48-0CC8-0A47-82B4-6AE16E9FA8A3}"/>
                    </a:ext>
                  </a:extLst>
                </p:cNvPr>
                <p:cNvSpPr/>
                <p:nvPr/>
              </p:nvSpPr>
              <p:spPr>
                <a:xfrm>
                  <a:off x="1284351" y="1546914"/>
                  <a:ext cx="1828912" cy="846161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Rectangle 4">
                  <a:extLst>
                    <a:ext uri="{FF2B5EF4-FFF2-40B4-BE49-F238E27FC236}">
                      <a16:creationId xmlns:a16="http://schemas.microsoft.com/office/drawing/2014/main" id="{4CB9BE48-0CC8-0A47-82B4-6AE16E9FA8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351" y="1546914"/>
                  <a:ext cx="1828912" cy="84616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ight Arrow 5">
                  <a:extLst>
                    <a:ext uri="{FF2B5EF4-FFF2-40B4-BE49-F238E27FC236}">
                      <a16:creationId xmlns:a16="http://schemas.microsoft.com/office/drawing/2014/main" id="{D819A5F3-B2A6-4B45-B005-910BBA6B7FE3}"/>
                    </a:ext>
                  </a:extLst>
                </p:cNvPr>
                <p:cNvSpPr/>
                <p:nvPr/>
              </p:nvSpPr>
              <p:spPr>
                <a:xfrm>
                  <a:off x="3342431" y="1226190"/>
                  <a:ext cx="2942230" cy="1487607"/>
                </a:xfrm>
                <a:prstGeom prst="rightArrow">
                  <a:avLst>
                    <a:gd name="adj1" fmla="val 78205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𝑆h𝑎𝑚𝑖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𝑇𝑟𝑖𝑐𝑘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2" name="Right Arrow 5">
                  <a:extLst>
                    <a:ext uri="{FF2B5EF4-FFF2-40B4-BE49-F238E27FC236}">
                      <a16:creationId xmlns:a16="http://schemas.microsoft.com/office/drawing/2014/main" id="{D819A5F3-B2A6-4B45-B005-910BBA6B7F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2431" y="1226190"/>
                  <a:ext cx="2942230" cy="1487607"/>
                </a:xfrm>
                <a:prstGeom prst="rightArrow">
                  <a:avLst>
                    <a:gd name="adj1" fmla="val 78205"/>
                    <a:gd name="adj2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6">
                  <a:extLst>
                    <a:ext uri="{FF2B5EF4-FFF2-40B4-BE49-F238E27FC236}">
                      <a16:creationId xmlns:a16="http://schemas.microsoft.com/office/drawing/2014/main" id="{7ABF854A-6A79-8246-BDE2-E8A27C05AB4F}"/>
                    </a:ext>
                  </a:extLst>
                </p:cNvPr>
                <p:cNvSpPr/>
                <p:nvPr/>
              </p:nvSpPr>
              <p:spPr>
                <a:xfrm>
                  <a:off x="6513829" y="1546912"/>
                  <a:ext cx="1722265" cy="846161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Rectangle 6">
                  <a:extLst>
                    <a:ext uri="{FF2B5EF4-FFF2-40B4-BE49-F238E27FC236}">
                      <a16:creationId xmlns:a16="http://schemas.microsoft.com/office/drawing/2014/main" id="{7ABF854A-6A79-8246-BDE2-E8A27C05A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3829" y="1546912"/>
                  <a:ext cx="1722265" cy="8461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EF21C18-6909-DF40-B9E2-9836AE9D1F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" t="501" r="56027" b="53387"/>
          <a:stretch/>
        </p:blipFill>
        <p:spPr>
          <a:xfrm>
            <a:off x="743578" y="4557088"/>
            <a:ext cx="3712866" cy="1263980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BE973441-0C89-764F-A82A-27FC64896E39}"/>
              </a:ext>
            </a:extLst>
          </p:cNvPr>
          <p:cNvSpPr/>
          <p:nvPr/>
        </p:nvSpPr>
        <p:spPr>
          <a:xfrm>
            <a:off x="743578" y="3628447"/>
            <a:ext cx="3828422" cy="7194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/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Bezout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</a:t>
            </a:r>
          </a:p>
          <a:p>
            <a:pPr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ExtEuclid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求唯一解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ax+by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309740B-9B41-B14F-83B1-75D3BCB7F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668842"/>
            <a:ext cx="3397974" cy="1958438"/>
          </a:xfrm>
          <a:prstGeom prst="rect">
            <a:avLst/>
          </a:prstGeom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A34E2750-2B87-A24B-BF1C-D54B8A63DCF7}"/>
              </a:ext>
            </a:extLst>
          </p:cNvPr>
          <p:cNvSpPr/>
          <p:nvPr/>
        </p:nvSpPr>
        <p:spPr>
          <a:xfrm>
            <a:off x="2194430" y="1076610"/>
            <a:ext cx="4755139" cy="650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Witness Aggregation: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Shamir-Trick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9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7EF559-A63F-AF43-9C38-93B32018C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1D6A9F-C72C-044B-8918-518A6661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CA7128-4CF5-4E45-B000-783B84D3EF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err="1"/>
              <a:t>NonMemWit</a:t>
            </a:r>
            <a:r>
              <a:rPr kumimoji="1" lang="en-US" altLang="zh-CN" dirty="0"/>
              <a:t> Agg</a:t>
            </a:r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39850D-D33E-2C47-A1B0-A08BAED7A2EE}"/>
              </a:ext>
            </a:extLst>
          </p:cNvPr>
          <p:cNvGrpSpPr/>
          <p:nvPr/>
        </p:nvGrpSpPr>
        <p:grpSpPr>
          <a:xfrm>
            <a:off x="486368" y="1390187"/>
            <a:ext cx="7950200" cy="2540000"/>
            <a:chOff x="596900" y="1008066"/>
            <a:chExt cx="7950200" cy="25400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260DE7E-EC65-7249-A995-9F4065AF1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00" y="1008066"/>
              <a:ext cx="7950200" cy="2540000"/>
            </a:xfrm>
            <a:prstGeom prst="rect">
              <a:avLst/>
            </a:prstGeom>
          </p:spPr>
        </p:pic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3955B6A3-DEBC-AF44-8FD0-F476DF916D70}"/>
                </a:ext>
              </a:extLst>
            </p:cNvPr>
            <p:cNvCxnSpPr/>
            <p:nvPr/>
          </p:nvCxnSpPr>
          <p:spPr>
            <a:xfrm>
              <a:off x="4572000" y="1376624"/>
              <a:ext cx="37279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9441E30-B5A1-D04E-A6BD-4EC2308BD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68" y="4105744"/>
            <a:ext cx="3721100" cy="1600200"/>
          </a:xfrm>
          <a:prstGeom prst="rect">
            <a:avLst/>
          </a:prstGeom>
        </p:spPr>
      </p:pic>
      <p:sp>
        <p:nvSpPr>
          <p:cNvPr id="13" name="Right Arrow 5">
            <a:extLst>
              <a:ext uri="{FF2B5EF4-FFF2-40B4-BE49-F238E27FC236}">
                <a16:creationId xmlns:a16="http://schemas.microsoft.com/office/drawing/2014/main" id="{A1290909-C754-2649-907F-00F206786D9C}"/>
              </a:ext>
            </a:extLst>
          </p:cNvPr>
          <p:cNvSpPr/>
          <p:nvPr/>
        </p:nvSpPr>
        <p:spPr>
          <a:xfrm>
            <a:off x="4107057" y="4725429"/>
            <a:ext cx="1047747" cy="360825"/>
          </a:xfrm>
          <a:prstGeom prst="rightArrow">
            <a:avLst>
              <a:gd name="adj1" fmla="val 78205"/>
              <a:gd name="adj2" fmla="val 111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D308476-FC76-BD46-B86D-D7CCD4FFB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882" y="4718187"/>
            <a:ext cx="3398087" cy="3753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BB688AA8-A127-6A45-8A47-ACC060082CBF}"/>
                  </a:ext>
                </a:extLst>
              </p:cNvPr>
              <p:cNvSpPr/>
              <p:nvPr/>
            </p:nvSpPr>
            <p:spPr>
              <a:xfrm>
                <a:off x="6039583" y="5121977"/>
                <a:ext cx="1966684" cy="575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sizeof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BB688AA8-A127-6A45-8A47-ACC060082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83" y="5121977"/>
                <a:ext cx="1966684" cy="5751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06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1C1AFC-4001-9E43-A83E-01812210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54564ED-388C-2C40-A258-2EDA10D8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Why PoE</a:t>
            </a:r>
            <a:endParaRPr kumimoji="1"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占位符 1">
                <a:extLst>
                  <a:ext uri="{FF2B5EF4-FFF2-40B4-BE49-F238E27FC236}">
                    <a16:creationId xmlns:a16="http://schemas.microsoft.com/office/drawing/2014/main" id="{1E20DFC2-4889-C843-8B6A-0B35AD19D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411" y="2714523"/>
                <a:ext cx="2600178" cy="142895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685783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21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892" indent="0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783" indent="0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200120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12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03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7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000" dirty="0"/>
                  <a:t>VerifyIn(</a:t>
                </a:r>
                <a:r>
                  <a:rPr kumimoji="1" lang="en-US" altLang="zh-CN" sz="2000" dirty="0" err="1"/>
                  <a:t>A,x</a:t>
                </a:r>
                <a:r>
                  <a:rPr kumimoji="1" lang="en-US" altLang="zh-CN" sz="2000" dirty="0"/>
                  <a:t>,</a:t>
                </a:r>
                <a:r>
                  <a:rPr lang="el-GR" altLang="zh-CN" i="1" dirty="0"/>
                  <a:t>π</a:t>
                </a:r>
                <a:r>
                  <a:rPr lang="en-US" altLang="zh-CN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zh-CN" i="1"/>
                            <m:t>π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:r>
                  <a:rPr lang="en-US" altLang="zh-CN" dirty="0" err="1"/>
                  <a:t>VerifyEx</a:t>
                </a:r>
                <a:r>
                  <a:rPr lang="en-US" altLang="zh-CN" dirty="0"/>
                  <a:t>({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},y):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22" name="文本占位符 1">
                <a:extLst>
                  <a:ext uri="{FF2B5EF4-FFF2-40B4-BE49-F238E27FC236}">
                    <a16:creationId xmlns:a16="http://schemas.microsoft.com/office/drawing/2014/main" id="{1E20DFC2-4889-C843-8B6A-0B35AD19D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11" y="2714523"/>
                <a:ext cx="2600178" cy="1428954"/>
              </a:xfrm>
              <a:prstGeom prst="rect">
                <a:avLst/>
              </a:prstGeom>
              <a:blipFill>
                <a:blip r:embed="rId2"/>
                <a:stretch>
                  <a:fillRect l="-2913" t="-4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占位符 1">
            <a:extLst>
              <a:ext uri="{FF2B5EF4-FFF2-40B4-BE49-F238E27FC236}">
                <a16:creationId xmlns:a16="http://schemas.microsoft.com/office/drawing/2014/main" id="{335ECBAE-CA07-D34B-8E92-9AAC5FBC6AA6}"/>
              </a:ext>
            </a:extLst>
          </p:cNvPr>
          <p:cNvSpPr txBox="1">
            <a:spLocks/>
          </p:cNvSpPr>
          <p:nvPr/>
        </p:nvSpPr>
        <p:spPr>
          <a:xfrm>
            <a:off x="5117184" y="2714523"/>
            <a:ext cx="2681532" cy="1428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Unknown Order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Group</a:t>
            </a:r>
          </a:p>
          <a:p>
            <a:r>
              <a:rPr kumimoji="1" lang="zh-CN" altLang="en-US" sz="2000" dirty="0"/>
              <a:t>没有 </a:t>
            </a:r>
            <a:r>
              <a:rPr kumimoji="1" lang="en-US" altLang="zh-CN" sz="2000" dirty="0"/>
              <a:t>module</a:t>
            </a:r>
          </a:p>
          <a:p>
            <a:r>
              <a:rPr kumimoji="1" lang="en-US" altLang="zh-CN" sz="2000" dirty="0"/>
              <a:t>exp</a:t>
            </a:r>
            <a:r>
              <a:rPr kumimoji="1" lang="zh-CN" altLang="en-US" sz="2000" dirty="0"/>
              <a:t> 运算没有快速模指数等方案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2140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1C1AFC-4001-9E43-A83E-01812210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492B-D80A-4BB0-99C7-5149924C233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54564ED-388C-2C40-A258-2EDA10D8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Wesolowski</a:t>
            </a:r>
            <a:r>
              <a:rPr kumimoji="1" lang="en-US" altLang="zh-CN" dirty="0"/>
              <a:t> Proof</a:t>
            </a:r>
            <a:r>
              <a:rPr kumimoji="1" lang="en-US" altLang="zh-CN" sz="1650" dirty="0"/>
              <a:t> [Wesolowski’18]</a:t>
            </a:r>
            <a:endParaRPr kumimoji="1" lang="zh-CN" altLang="en-US" sz="165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2FBBD4-6BEE-7D47-9085-B07CED36F65B}"/>
              </a:ext>
            </a:extLst>
          </p:cNvPr>
          <p:cNvSpPr txBox="1">
            <a:spLocks/>
          </p:cNvSpPr>
          <p:nvPr/>
        </p:nvSpPr>
        <p:spPr>
          <a:xfrm>
            <a:off x="2410077" y="5815776"/>
            <a:ext cx="3977792" cy="571946"/>
          </a:xfrm>
          <a:prstGeom prst="rect">
            <a:avLst/>
          </a:prstGeom>
          <a:ln>
            <a:solidFill>
              <a:schemeClr val="accent2"/>
            </a:solidFill>
            <a:prstDash val="dash"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350" i="1" dirty="0" err="1"/>
              <a:t>Wesolowski</a:t>
            </a:r>
            <a:r>
              <a:rPr lang="en-US" altLang="zh-CN" sz="1350" i="1" dirty="0"/>
              <a:t>, B.: </a:t>
            </a:r>
            <a:r>
              <a:rPr lang="en-US" altLang="zh-CN" sz="1350" dirty="0"/>
              <a:t>Eﬃcient veriﬁable delay functions. </a:t>
            </a:r>
          </a:p>
          <a:p>
            <a:pPr algn="ctr"/>
            <a:r>
              <a:rPr lang="en-US" altLang="zh-CN" sz="1350" dirty="0"/>
              <a:t>Cryptology </a:t>
            </a:r>
            <a:r>
              <a:rPr lang="en-US" altLang="zh-CN" sz="1350" dirty="0" err="1"/>
              <a:t>ePrint</a:t>
            </a:r>
            <a:r>
              <a:rPr lang="en-US" altLang="zh-CN" sz="1350" dirty="0"/>
              <a:t> Archive, Report 2018/623 (2018).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25128CA7-7F0D-904F-A55C-86EF17AA6CA5}"/>
                  </a:ext>
                </a:extLst>
              </p:cNvPr>
              <p:cNvSpPr txBox="1"/>
              <p:nvPr/>
            </p:nvSpPr>
            <p:spPr>
              <a:xfrm>
                <a:off x="1154495" y="4448027"/>
                <a:ext cx="23322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Computes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q,r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4C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4C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FF4C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⋅ℓ+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25128CA7-7F0D-904F-A55C-86EF17AA6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95" y="4448027"/>
                <a:ext cx="2332283" cy="923330"/>
              </a:xfrm>
              <a:prstGeom prst="rect">
                <a:avLst/>
              </a:prstGeom>
              <a:blipFill>
                <a:blip r:embed="rId2"/>
                <a:stretch>
                  <a:fillRect l="-2162" t="-2740" b="-10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21">
                <a:extLst>
                  <a:ext uri="{FF2B5EF4-FFF2-40B4-BE49-F238E27FC236}">
                    <a16:creationId xmlns:a16="http://schemas.microsoft.com/office/drawing/2014/main" id="{A552F509-E47B-5A4E-8D56-9DCBB6BE5FE1}"/>
                  </a:ext>
                </a:extLst>
              </p:cNvPr>
              <p:cNvSpPr txBox="1"/>
              <p:nvPr/>
            </p:nvSpPr>
            <p:spPr>
              <a:xfrm>
                <a:off x="6183963" y="4305604"/>
                <a:ext cx="1923585" cy="1533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ℓ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⋅ℓ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21">
                <a:extLst>
                  <a:ext uri="{FF2B5EF4-FFF2-40B4-BE49-F238E27FC236}">
                    <a16:creationId xmlns:a16="http://schemas.microsoft.com/office/drawing/2014/main" id="{A552F509-E47B-5A4E-8D56-9DCBB6BE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63" y="4305604"/>
                <a:ext cx="1923585" cy="1533625"/>
              </a:xfrm>
              <a:prstGeom prst="rect">
                <a:avLst/>
              </a:prstGeom>
              <a:blipFill>
                <a:blip r:embed="rId3"/>
                <a:stretch>
                  <a:fillRect l="-2614"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F83836B3-8CBA-D243-9519-7B1AD98F5F4A}"/>
                  </a:ext>
                </a:extLst>
              </p:cNvPr>
              <p:cNvSpPr/>
              <p:nvPr/>
            </p:nvSpPr>
            <p:spPr>
              <a:xfrm>
                <a:off x="3648567" y="1609097"/>
                <a:ext cx="1846866" cy="5842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Convince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F83836B3-8CBA-D243-9519-7B1AD98F5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567" y="1609097"/>
                <a:ext cx="1846866" cy="584298"/>
              </a:xfrm>
              <a:prstGeom prst="rect">
                <a:avLst/>
              </a:prstGeom>
              <a:blipFill>
                <a:blip r:embed="rId4"/>
                <a:stretch>
                  <a:fillRect t="-1250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145E9FDB-13BC-024E-A029-34F375BE3B3A}"/>
              </a:ext>
            </a:extLst>
          </p:cNvPr>
          <p:cNvGrpSpPr/>
          <p:nvPr/>
        </p:nvGrpSpPr>
        <p:grpSpPr>
          <a:xfrm>
            <a:off x="6104044" y="1692393"/>
            <a:ext cx="1773821" cy="2398790"/>
            <a:chOff x="6104044" y="1692393"/>
            <a:chExt cx="1773821" cy="2398790"/>
          </a:xfrm>
        </p:grpSpPr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78AFE909-EB5F-E945-B016-8F0A584727F3}"/>
                </a:ext>
              </a:extLst>
            </p:cNvPr>
            <p:cNvSpPr txBox="1"/>
            <p:nvPr/>
          </p:nvSpPr>
          <p:spPr>
            <a:xfrm>
              <a:off x="6104044" y="3721851"/>
              <a:ext cx="1041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Verifier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3A39D35-74AD-DE4C-A7C7-B9B5D035E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7244" y="1692393"/>
              <a:ext cx="1720621" cy="2382398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46D0CC4-73FD-2D49-9AA2-242F205B9C58}"/>
              </a:ext>
            </a:extLst>
          </p:cNvPr>
          <p:cNvGrpSpPr/>
          <p:nvPr/>
        </p:nvGrpSpPr>
        <p:grpSpPr>
          <a:xfrm>
            <a:off x="1318795" y="1633049"/>
            <a:ext cx="1921886" cy="2623585"/>
            <a:chOff x="1318795" y="1633049"/>
            <a:chExt cx="1921886" cy="2623585"/>
          </a:xfrm>
        </p:grpSpPr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F3654761-6F51-7340-B4F4-D80FB99B1343}"/>
                </a:ext>
              </a:extLst>
            </p:cNvPr>
            <p:cNvSpPr txBox="1"/>
            <p:nvPr/>
          </p:nvSpPr>
          <p:spPr>
            <a:xfrm>
              <a:off x="1910657" y="3721851"/>
              <a:ext cx="1330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Prover</a:t>
              </a: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774F79A-AA19-D740-879C-C50642456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795" y="1633049"/>
              <a:ext cx="1846866" cy="2623585"/>
            </a:xfrm>
            <a:prstGeom prst="rect">
              <a:avLst/>
            </a:prstGeom>
          </p:spPr>
        </p:pic>
      </p:grpSp>
      <p:sp>
        <p:nvSpPr>
          <p:cNvPr id="30" name="AutoShape 2">
            <a:extLst>
              <a:ext uri="{FF2B5EF4-FFF2-40B4-BE49-F238E27FC236}">
                <a16:creationId xmlns:a16="http://schemas.microsoft.com/office/drawing/2014/main" id="{ED3C426E-64C1-DA48-8388-240962342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98973" y="2682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50B8684E-285A-8B40-8197-E3A7EC149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51373" y="28349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12">
            <a:extLst>
              <a:ext uri="{FF2B5EF4-FFF2-40B4-BE49-F238E27FC236}">
                <a16:creationId xmlns:a16="http://schemas.microsoft.com/office/drawing/2014/main" id="{CA6D682A-6DE0-4C47-8715-E8F86CC27426}"/>
              </a:ext>
            </a:extLst>
          </p:cNvPr>
          <p:cNvCxnSpPr/>
          <p:nvPr/>
        </p:nvCxnSpPr>
        <p:spPr>
          <a:xfrm>
            <a:off x="3215309" y="2505028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13">
            <a:extLst>
              <a:ext uri="{FF2B5EF4-FFF2-40B4-BE49-F238E27FC236}">
                <a16:creationId xmlns:a16="http://schemas.microsoft.com/office/drawing/2014/main" id="{8BAEC83B-BDA0-464C-8212-40272A3C600B}"/>
              </a:ext>
            </a:extLst>
          </p:cNvPr>
          <p:cNvSpPr txBox="1"/>
          <p:nvPr/>
        </p:nvSpPr>
        <p:spPr>
          <a:xfrm>
            <a:off x="4348370" y="2149908"/>
            <a:ext cx="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Straight Arrow Connector 15">
            <a:extLst>
              <a:ext uri="{FF2B5EF4-FFF2-40B4-BE49-F238E27FC236}">
                <a16:creationId xmlns:a16="http://schemas.microsoft.com/office/drawing/2014/main" id="{A4900ED9-2283-384B-9B15-0F5F3B2E7BD6}"/>
              </a:ext>
            </a:extLst>
          </p:cNvPr>
          <p:cNvCxnSpPr/>
          <p:nvPr/>
        </p:nvCxnSpPr>
        <p:spPr>
          <a:xfrm flipH="1">
            <a:off x="3209591" y="3323596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5BBB26A0-0503-314A-A5DC-367C8CF2090C}"/>
                  </a:ext>
                </a:extLst>
              </p:cNvPr>
              <p:cNvSpPr txBox="1"/>
              <p:nvPr/>
            </p:nvSpPr>
            <p:spPr>
              <a:xfrm>
                <a:off x="3358675" y="2982456"/>
                <a:ext cx="2385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bit prime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5BBB26A0-0503-314A-A5DC-367C8CF20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75" y="2982456"/>
                <a:ext cx="2385392" cy="369332"/>
              </a:xfrm>
              <a:prstGeom prst="rect">
                <a:avLst/>
              </a:prstGeom>
              <a:blipFill>
                <a:blip r:embed="rId7"/>
                <a:stretch>
                  <a:fillRect l="-211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19">
            <a:extLst>
              <a:ext uri="{FF2B5EF4-FFF2-40B4-BE49-F238E27FC236}">
                <a16:creationId xmlns:a16="http://schemas.microsoft.com/office/drawing/2014/main" id="{1F477B8F-EE28-3B47-B0EB-31FBB7F9FACC}"/>
              </a:ext>
            </a:extLst>
          </p:cNvPr>
          <p:cNvCxnSpPr/>
          <p:nvPr/>
        </p:nvCxnSpPr>
        <p:spPr>
          <a:xfrm>
            <a:off x="3197083" y="4174927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20">
                <a:extLst>
                  <a:ext uri="{FF2B5EF4-FFF2-40B4-BE49-F238E27FC236}">
                    <a16:creationId xmlns:a16="http://schemas.microsoft.com/office/drawing/2014/main" id="{25E3086E-1912-C141-9A85-25349B2BA94B}"/>
                  </a:ext>
                </a:extLst>
              </p:cNvPr>
              <p:cNvSpPr txBox="1"/>
              <p:nvPr/>
            </p:nvSpPr>
            <p:spPr>
              <a:xfrm>
                <a:off x="3761212" y="3848238"/>
                <a:ext cx="1597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20">
                <a:extLst>
                  <a:ext uri="{FF2B5EF4-FFF2-40B4-BE49-F238E27FC236}">
                    <a16:creationId xmlns:a16="http://schemas.microsoft.com/office/drawing/2014/main" id="{25E3086E-1912-C141-9A85-25349B2BA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212" y="3848238"/>
                <a:ext cx="15976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F0652A0-B52A-014C-A861-81C07D48B549}"/>
                  </a:ext>
                </a:extLst>
              </p:cNvPr>
              <p:cNvSpPr/>
              <p:nvPr/>
            </p:nvSpPr>
            <p:spPr>
              <a:xfrm>
                <a:off x="3264223" y="1013227"/>
                <a:ext cx="2591607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Common Sense: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F0652A0-B52A-014C-A861-81C07D48B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223" y="1013227"/>
                <a:ext cx="2591607" cy="369332"/>
              </a:xfrm>
              <a:prstGeom prst="rect">
                <a:avLst/>
              </a:prstGeom>
              <a:blipFill>
                <a:blip r:embed="rId9"/>
                <a:stretch>
                  <a:fillRect l="-1942" t="-6452" b="-193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1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0" id="{CEABC4D6-FA3F-7544-B763-48E480487D94}" vid="{9457A950-3A5C-7E49-A40D-64C1503C92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1605</TotalTime>
  <Words>939</Words>
  <Application>Microsoft Macintosh PowerPoint</Application>
  <PresentationFormat>全屏显示(4:3)</PresentationFormat>
  <Paragraphs>153</Paragraphs>
  <Slides>22</Slides>
  <Notes>1</Notes>
  <HiddenSlides>4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Arial</vt:lpstr>
      <vt:lpstr>Calibri</vt:lpstr>
      <vt:lpstr>Cambria Math</vt:lpstr>
      <vt:lpstr>Times New Roman</vt:lpstr>
      <vt:lpstr>Office 主题​​</vt:lpstr>
      <vt:lpstr>PowerPoint 演示文稿</vt:lpstr>
      <vt:lpstr>Universal Accumulator[LLX07]</vt:lpstr>
      <vt:lpstr>PowerPoint 演示文稿</vt:lpstr>
      <vt:lpstr>Accumulator[BBF19]</vt:lpstr>
      <vt:lpstr>PowerPoint 演示文稿</vt:lpstr>
      <vt:lpstr>PowerPoint 演示文稿</vt:lpstr>
      <vt:lpstr>PowerPoint 演示文稿</vt:lpstr>
      <vt:lpstr>Why PoE</vt:lpstr>
      <vt:lpstr>Wesolowski Proof [Wesolowski’18]</vt:lpstr>
      <vt:lpstr>Proof of Exponentiation (PoE)</vt:lpstr>
      <vt:lpstr>Knowledge of Exponent (PoKE*)</vt:lpstr>
      <vt:lpstr>Knowledge of Exponent (PoKE)</vt:lpstr>
      <vt:lpstr>PoKE2</vt:lpstr>
      <vt:lpstr>Acc with VC</vt:lpstr>
      <vt:lpstr>Class Group</vt:lpstr>
      <vt:lpstr>Class Group</vt:lpstr>
      <vt:lpstr>PowerPoint 演示文稿</vt:lpstr>
      <vt:lpstr>PowerPoint 演示文稿</vt:lpstr>
      <vt:lpstr>PowerPoint 演示文稿</vt:lpstr>
      <vt:lpstr>Security Assumption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 Phant0m</dc:creator>
  <cp:lastModifiedBy>18 Phant0m</cp:lastModifiedBy>
  <cp:revision>102</cp:revision>
  <cp:lastPrinted>2021-01-12T06:58:24Z</cp:lastPrinted>
  <dcterms:created xsi:type="dcterms:W3CDTF">2021-01-12T01:35:10Z</dcterms:created>
  <dcterms:modified xsi:type="dcterms:W3CDTF">2021-02-05T02:39:53Z</dcterms:modified>
</cp:coreProperties>
</file>